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4"/>
  </p:notesMasterIdLst>
  <p:sldIdLst>
    <p:sldId id="256" r:id="rId5"/>
    <p:sldId id="289" r:id="rId6"/>
    <p:sldId id="296" r:id="rId7"/>
    <p:sldId id="298" r:id="rId8"/>
    <p:sldId id="286" r:id="rId9"/>
    <p:sldId id="297" r:id="rId10"/>
    <p:sldId id="299" r:id="rId11"/>
    <p:sldId id="346" r:id="rId12"/>
    <p:sldId id="333" r:id="rId13"/>
    <p:sldId id="338" r:id="rId14"/>
    <p:sldId id="340" r:id="rId15"/>
    <p:sldId id="325" r:id="rId16"/>
    <p:sldId id="326" r:id="rId17"/>
    <p:sldId id="330" r:id="rId18"/>
    <p:sldId id="327" r:id="rId19"/>
    <p:sldId id="328" r:id="rId20"/>
    <p:sldId id="337" r:id="rId21"/>
    <p:sldId id="329" r:id="rId22"/>
    <p:sldId id="332" r:id="rId23"/>
    <p:sldId id="339" r:id="rId24"/>
    <p:sldId id="341" r:id="rId25"/>
    <p:sldId id="343" r:id="rId26"/>
    <p:sldId id="345" r:id="rId27"/>
    <p:sldId id="331" r:id="rId28"/>
    <p:sldId id="347" r:id="rId29"/>
    <p:sldId id="303" r:id="rId30"/>
    <p:sldId id="302" r:id="rId31"/>
    <p:sldId id="304" r:id="rId32"/>
    <p:sldId id="259" r:id="rId33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EEEE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2ABE33C-715C-40DE-95E7-87486F5E8687}" v="85" dt="2026-01-28T09:46:57.40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Stijl, gemiddeld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4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microsoft.com/office/2016/11/relationships/changesInfo" Target="changesInfos/changesInfo1.xml"/><Relationship Id="rId21" Type="http://schemas.openxmlformats.org/officeDocument/2006/relationships/slide" Target="slides/slide17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heme" Target="theme/theme1.xml"/><Relationship Id="rId40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ul Janssen" userId="b62697e8-e7f0-48fe-b701-a5c7b17d8ebc" providerId="ADAL" clId="{C64928A8-8851-437C-AC72-37317CA4FBF0}"/>
    <pc:docChg chg="custSel addSld delSld modSld sldOrd">
      <pc:chgData name="Paul Janssen" userId="b62697e8-e7f0-48fe-b701-a5c7b17d8ebc" providerId="ADAL" clId="{C64928A8-8851-437C-AC72-37317CA4FBF0}" dt="2026-01-28T10:07:26.984" v="1163" actId="6549"/>
      <pc:docMkLst>
        <pc:docMk/>
      </pc:docMkLst>
      <pc:sldChg chg="modSp mod">
        <pc:chgData name="Paul Janssen" userId="b62697e8-e7f0-48fe-b701-a5c7b17d8ebc" providerId="ADAL" clId="{C64928A8-8851-437C-AC72-37317CA4FBF0}" dt="2026-01-27T12:04:16.761" v="1039" actId="27636"/>
        <pc:sldMkLst>
          <pc:docMk/>
          <pc:sldMk cId="1730279639" sldId="256"/>
        </pc:sldMkLst>
        <pc:spChg chg="mod">
          <ac:chgData name="Paul Janssen" userId="b62697e8-e7f0-48fe-b701-a5c7b17d8ebc" providerId="ADAL" clId="{C64928A8-8851-437C-AC72-37317CA4FBF0}" dt="2026-01-27T12:04:16.761" v="1039" actId="27636"/>
          <ac:spMkLst>
            <pc:docMk/>
            <pc:sldMk cId="1730279639" sldId="256"/>
            <ac:spMk id="3" creationId="{C0D40446-620E-70AA-7430-FB70428A6B03}"/>
          </ac:spMkLst>
        </pc:spChg>
        <pc:spChg chg="mod">
          <ac:chgData name="Paul Janssen" userId="b62697e8-e7f0-48fe-b701-a5c7b17d8ebc" providerId="ADAL" clId="{C64928A8-8851-437C-AC72-37317CA4FBF0}" dt="2026-01-27T11:01:29.359" v="23" actId="6549"/>
          <ac:spMkLst>
            <pc:docMk/>
            <pc:sldMk cId="1730279639" sldId="256"/>
            <ac:spMk id="5" creationId="{70269E31-8424-519E-A74C-0E96976EA105}"/>
          </ac:spMkLst>
        </pc:spChg>
      </pc:sldChg>
      <pc:sldChg chg="modSp mod ord">
        <pc:chgData name="Paul Janssen" userId="b62697e8-e7f0-48fe-b701-a5c7b17d8ebc" providerId="ADAL" clId="{C64928A8-8851-437C-AC72-37317CA4FBF0}" dt="2026-01-28T10:07:26.984" v="1163" actId="6549"/>
        <pc:sldMkLst>
          <pc:docMk/>
          <pc:sldMk cId="954531295" sldId="286"/>
        </pc:sldMkLst>
        <pc:spChg chg="mod">
          <ac:chgData name="Paul Janssen" userId="b62697e8-e7f0-48fe-b701-a5c7b17d8ebc" providerId="ADAL" clId="{C64928A8-8851-437C-AC72-37317CA4FBF0}" dt="2026-01-28T10:07:26.984" v="1163" actId="6549"/>
          <ac:spMkLst>
            <pc:docMk/>
            <pc:sldMk cId="954531295" sldId="286"/>
            <ac:spMk id="6" creationId="{5C14EEB9-ACEB-88AD-E05E-2E9A8A69CBD5}"/>
          </ac:spMkLst>
        </pc:spChg>
      </pc:sldChg>
      <pc:sldChg chg="modSp mod">
        <pc:chgData name="Paul Janssen" userId="b62697e8-e7f0-48fe-b701-a5c7b17d8ebc" providerId="ADAL" clId="{C64928A8-8851-437C-AC72-37317CA4FBF0}" dt="2026-01-27T12:01:05.367" v="967" actId="27636"/>
        <pc:sldMkLst>
          <pc:docMk/>
          <pc:sldMk cId="1706522477" sldId="289"/>
        </pc:sldMkLst>
        <pc:spChg chg="mod">
          <ac:chgData name="Paul Janssen" userId="b62697e8-e7f0-48fe-b701-a5c7b17d8ebc" providerId="ADAL" clId="{C64928A8-8851-437C-AC72-37317CA4FBF0}" dt="2026-01-27T12:01:05.367" v="967" actId="27636"/>
          <ac:spMkLst>
            <pc:docMk/>
            <pc:sldMk cId="1706522477" sldId="289"/>
            <ac:spMk id="8" creationId="{A4E6323C-1F35-57DC-DE3D-72D338FB8EA2}"/>
          </ac:spMkLst>
        </pc:spChg>
        <pc:picChg chg="mod">
          <ac:chgData name="Paul Janssen" userId="b62697e8-e7f0-48fe-b701-a5c7b17d8ebc" providerId="ADAL" clId="{C64928A8-8851-437C-AC72-37317CA4FBF0}" dt="2026-01-27T11:03:11.204" v="58" actId="1076"/>
          <ac:picMkLst>
            <pc:docMk/>
            <pc:sldMk cId="1706522477" sldId="289"/>
            <ac:picMk id="9" creationId="{42FDDEE9-633B-61A0-BFB6-0420B0B5BC68}"/>
          </ac:picMkLst>
        </pc:picChg>
      </pc:sldChg>
      <pc:sldChg chg="del">
        <pc:chgData name="Paul Janssen" userId="b62697e8-e7f0-48fe-b701-a5c7b17d8ebc" providerId="ADAL" clId="{C64928A8-8851-437C-AC72-37317CA4FBF0}" dt="2026-01-27T11:05:50.014" v="154" actId="47"/>
        <pc:sldMkLst>
          <pc:docMk/>
          <pc:sldMk cId="470078315" sldId="293"/>
        </pc:sldMkLst>
      </pc:sldChg>
      <pc:sldChg chg="addSp delSp modSp new mod">
        <pc:chgData name="Paul Janssen" userId="b62697e8-e7f0-48fe-b701-a5c7b17d8ebc" providerId="ADAL" clId="{C64928A8-8851-437C-AC72-37317CA4FBF0}" dt="2026-01-27T12:02:22.694" v="985" actId="20577"/>
        <pc:sldMkLst>
          <pc:docMk/>
          <pc:sldMk cId="3190442102" sldId="296"/>
        </pc:sldMkLst>
        <pc:spChg chg="mod">
          <ac:chgData name="Paul Janssen" userId="b62697e8-e7f0-48fe-b701-a5c7b17d8ebc" providerId="ADAL" clId="{C64928A8-8851-437C-AC72-37317CA4FBF0}" dt="2026-01-27T11:13:46.781" v="218" actId="1076"/>
          <ac:spMkLst>
            <pc:docMk/>
            <pc:sldMk cId="3190442102" sldId="296"/>
            <ac:spMk id="2" creationId="{1542577E-49EE-A485-2C44-16FDFCA09551}"/>
          </ac:spMkLst>
        </pc:spChg>
        <pc:spChg chg="del">
          <ac:chgData name="Paul Janssen" userId="b62697e8-e7f0-48fe-b701-a5c7b17d8ebc" providerId="ADAL" clId="{C64928A8-8851-437C-AC72-37317CA4FBF0}" dt="2026-01-27T11:09:00.670" v="210" actId="478"/>
          <ac:spMkLst>
            <pc:docMk/>
            <pc:sldMk cId="3190442102" sldId="296"/>
            <ac:spMk id="3" creationId="{56378B2A-84A9-40D6-D134-CE5513084A7E}"/>
          </ac:spMkLst>
        </pc:spChg>
        <pc:spChg chg="add mod">
          <ac:chgData name="Paul Janssen" userId="b62697e8-e7f0-48fe-b701-a5c7b17d8ebc" providerId="ADAL" clId="{C64928A8-8851-437C-AC72-37317CA4FBF0}" dt="2026-01-27T12:01:54.084" v="970" actId="255"/>
          <ac:spMkLst>
            <pc:docMk/>
            <pc:sldMk cId="3190442102" sldId="296"/>
            <ac:spMk id="6" creationId="{51D7367E-9B5F-9EF4-9E48-AFA99F80A293}"/>
          </ac:spMkLst>
        </pc:spChg>
        <pc:spChg chg="add mod">
          <ac:chgData name="Paul Janssen" userId="b62697e8-e7f0-48fe-b701-a5c7b17d8ebc" providerId="ADAL" clId="{C64928A8-8851-437C-AC72-37317CA4FBF0}" dt="2026-01-27T12:02:22.694" v="985" actId="20577"/>
          <ac:spMkLst>
            <pc:docMk/>
            <pc:sldMk cId="3190442102" sldId="296"/>
            <ac:spMk id="8" creationId="{ABDB7664-E4F2-8537-1C8D-FD713024FDD9}"/>
          </ac:spMkLst>
        </pc:spChg>
        <pc:picChg chg="add mod">
          <ac:chgData name="Paul Janssen" userId="b62697e8-e7f0-48fe-b701-a5c7b17d8ebc" providerId="ADAL" clId="{C64928A8-8851-437C-AC72-37317CA4FBF0}" dt="2026-01-27T11:17:06.259" v="312" actId="1076"/>
          <ac:picMkLst>
            <pc:docMk/>
            <pc:sldMk cId="3190442102" sldId="296"/>
            <ac:picMk id="7" creationId="{F215E98B-43F5-2422-70C6-5F9850374EDC}"/>
          </ac:picMkLst>
        </pc:picChg>
      </pc:sldChg>
      <pc:sldChg chg="addSp delSp modSp new mod ord">
        <pc:chgData name="Paul Janssen" userId="b62697e8-e7f0-48fe-b701-a5c7b17d8ebc" providerId="ADAL" clId="{C64928A8-8851-437C-AC72-37317CA4FBF0}" dt="2026-01-28T08:17:54.358" v="1058" actId="1076"/>
        <pc:sldMkLst>
          <pc:docMk/>
          <pc:sldMk cId="2570905665" sldId="297"/>
        </pc:sldMkLst>
        <pc:spChg chg="mod">
          <ac:chgData name="Paul Janssen" userId="b62697e8-e7f0-48fe-b701-a5c7b17d8ebc" providerId="ADAL" clId="{C64928A8-8851-437C-AC72-37317CA4FBF0}" dt="2026-01-27T11:41:39.589" v="574" actId="1076"/>
          <ac:spMkLst>
            <pc:docMk/>
            <pc:sldMk cId="2570905665" sldId="297"/>
            <ac:spMk id="2" creationId="{45A3B5B3-23E7-CFA3-E238-EF7832FC7327}"/>
          </ac:spMkLst>
        </pc:spChg>
        <pc:spChg chg="mod">
          <ac:chgData name="Paul Janssen" userId="b62697e8-e7f0-48fe-b701-a5c7b17d8ebc" providerId="ADAL" clId="{C64928A8-8851-437C-AC72-37317CA4FBF0}" dt="2026-01-28T08:15:12.572" v="1049" actId="20577"/>
          <ac:spMkLst>
            <pc:docMk/>
            <pc:sldMk cId="2570905665" sldId="297"/>
            <ac:spMk id="3" creationId="{83B649E6-FAB8-2330-2BFA-55C01FDACBE2}"/>
          </ac:spMkLst>
        </pc:spChg>
        <pc:spChg chg="mod">
          <ac:chgData name="Paul Janssen" userId="b62697e8-e7f0-48fe-b701-a5c7b17d8ebc" providerId="ADAL" clId="{C64928A8-8851-437C-AC72-37317CA4FBF0}" dt="2026-01-28T08:17:41.285" v="1055" actId="1076"/>
          <ac:spMkLst>
            <pc:docMk/>
            <pc:sldMk cId="2570905665" sldId="297"/>
            <ac:spMk id="4" creationId="{00200AA5-94D6-59B1-2AA7-41363ECA361B}"/>
          </ac:spMkLst>
        </pc:spChg>
        <pc:spChg chg="add del">
          <ac:chgData name="Paul Janssen" userId="b62697e8-e7f0-48fe-b701-a5c7b17d8ebc" providerId="ADAL" clId="{C64928A8-8851-437C-AC72-37317CA4FBF0}" dt="2026-01-27T11:42:18.421" v="576" actId="478"/>
          <ac:spMkLst>
            <pc:docMk/>
            <pc:sldMk cId="2570905665" sldId="297"/>
            <ac:spMk id="8" creationId="{B09DF5EA-CF4D-E04F-CAFE-76AADEC83A60}"/>
          </ac:spMkLst>
        </pc:spChg>
        <pc:picChg chg="add mod">
          <ac:chgData name="Paul Janssen" userId="b62697e8-e7f0-48fe-b701-a5c7b17d8ebc" providerId="ADAL" clId="{C64928A8-8851-437C-AC72-37317CA4FBF0}" dt="2026-01-27T11:39:21.537" v="529" actId="1076"/>
          <ac:picMkLst>
            <pc:docMk/>
            <pc:sldMk cId="2570905665" sldId="297"/>
            <ac:picMk id="5" creationId="{9BB0DFA6-153D-49E5-FCAB-4F67E9B6ABC8}"/>
          </ac:picMkLst>
        </pc:picChg>
        <pc:picChg chg="add mod">
          <ac:chgData name="Paul Janssen" userId="b62697e8-e7f0-48fe-b701-a5c7b17d8ebc" providerId="ADAL" clId="{C64928A8-8851-437C-AC72-37317CA4FBF0}" dt="2026-01-27T11:25:22.013" v="490" actId="1076"/>
          <ac:picMkLst>
            <pc:docMk/>
            <pc:sldMk cId="2570905665" sldId="297"/>
            <ac:picMk id="6" creationId="{F07939AC-CDA3-7483-D286-A45D1BB04BE5}"/>
          </ac:picMkLst>
        </pc:picChg>
        <pc:picChg chg="add mod">
          <ac:chgData name="Paul Janssen" userId="b62697e8-e7f0-48fe-b701-a5c7b17d8ebc" providerId="ADAL" clId="{C64928A8-8851-437C-AC72-37317CA4FBF0}" dt="2026-01-28T08:17:54.358" v="1058" actId="1076"/>
          <ac:picMkLst>
            <pc:docMk/>
            <pc:sldMk cId="2570905665" sldId="297"/>
            <ac:picMk id="8" creationId="{2DD8BEEE-FC6B-7E1B-33DF-E5DD9BDA28DF}"/>
          </ac:picMkLst>
        </pc:picChg>
        <pc:picChg chg="add mod">
          <ac:chgData name="Paul Janssen" userId="b62697e8-e7f0-48fe-b701-a5c7b17d8ebc" providerId="ADAL" clId="{C64928A8-8851-437C-AC72-37317CA4FBF0}" dt="2026-01-27T11:39:10.509" v="524" actId="1076"/>
          <ac:picMkLst>
            <pc:docMk/>
            <pc:sldMk cId="2570905665" sldId="297"/>
            <ac:picMk id="1026" creationId="{20DCA964-D267-212F-BB57-B416332B6DB9}"/>
          </ac:picMkLst>
        </pc:picChg>
        <pc:picChg chg="add del mod">
          <ac:chgData name="Paul Janssen" userId="b62697e8-e7f0-48fe-b701-a5c7b17d8ebc" providerId="ADAL" clId="{C64928A8-8851-437C-AC72-37317CA4FBF0}" dt="2026-01-27T11:31:45.160" v="502" actId="478"/>
          <ac:picMkLst>
            <pc:docMk/>
            <pc:sldMk cId="2570905665" sldId="297"/>
            <ac:picMk id="1028" creationId="{FFDBD8B1-7F29-DF4E-E151-B39311CABC69}"/>
          </ac:picMkLst>
        </pc:picChg>
        <pc:picChg chg="add mod">
          <ac:chgData name="Paul Janssen" userId="b62697e8-e7f0-48fe-b701-a5c7b17d8ebc" providerId="ADAL" clId="{C64928A8-8851-437C-AC72-37317CA4FBF0}" dt="2026-01-27T11:33:09.840" v="510" actId="1076"/>
          <ac:picMkLst>
            <pc:docMk/>
            <pc:sldMk cId="2570905665" sldId="297"/>
            <ac:picMk id="1030" creationId="{2477F919-49BE-7FDE-B047-4665E47AF0E1}"/>
          </ac:picMkLst>
        </pc:picChg>
        <pc:picChg chg="add mod">
          <ac:chgData name="Paul Janssen" userId="b62697e8-e7f0-48fe-b701-a5c7b17d8ebc" providerId="ADAL" clId="{C64928A8-8851-437C-AC72-37317CA4FBF0}" dt="2026-01-27T11:39:19.547" v="528" actId="1076"/>
          <ac:picMkLst>
            <pc:docMk/>
            <pc:sldMk cId="2570905665" sldId="297"/>
            <ac:picMk id="1032" creationId="{E6E02C53-6372-EE27-A61D-844F10CB90FF}"/>
          </ac:picMkLst>
        </pc:picChg>
        <pc:picChg chg="add mod">
          <ac:chgData name="Paul Janssen" userId="b62697e8-e7f0-48fe-b701-a5c7b17d8ebc" providerId="ADAL" clId="{C64928A8-8851-437C-AC72-37317CA4FBF0}" dt="2026-01-27T11:39:15.299" v="527" actId="1076"/>
          <ac:picMkLst>
            <pc:docMk/>
            <pc:sldMk cId="2570905665" sldId="297"/>
            <ac:picMk id="1034" creationId="{1C39C875-BCA3-C8A4-BF8E-FA5FB845E2F2}"/>
          </ac:picMkLst>
        </pc:picChg>
        <pc:picChg chg="add mod">
          <ac:chgData name="Paul Janssen" userId="b62697e8-e7f0-48fe-b701-a5c7b17d8ebc" providerId="ADAL" clId="{C64928A8-8851-437C-AC72-37317CA4FBF0}" dt="2026-01-27T11:33:12.906" v="512" actId="1076"/>
          <ac:picMkLst>
            <pc:docMk/>
            <pc:sldMk cId="2570905665" sldId="297"/>
            <ac:picMk id="1036" creationId="{AD653189-8CA8-E10C-07B7-A1EB46EAB0E3}"/>
          </ac:picMkLst>
        </pc:picChg>
        <pc:picChg chg="add mod">
          <ac:chgData name="Paul Janssen" userId="b62697e8-e7f0-48fe-b701-a5c7b17d8ebc" providerId="ADAL" clId="{C64928A8-8851-437C-AC72-37317CA4FBF0}" dt="2026-01-27T11:39:13.486" v="526" actId="1076"/>
          <ac:picMkLst>
            <pc:docMk/>
            <pc:sldMk cId="2570905665" sldId="297"/>
            <ac:picMk id="1038" creationId="{9F8D76B0-8ADA-B1A4-D780-9B7DA0BFE5F7}"/>
          </ac:picMkLst>
        </pc:picChg>
        <pc:picChg chg="add del mod">
          <ac:chgData name="Paul Janssen" userId="b62697e8-e7f0-48fe-b701-a5c7b17d8ebc" providerId="ADAL" clId="{C64928A8-8851-437C-AC72-37317CA4FBF0}" dt="2026-01-28T08:17:52.729" v="1057" actId="478"/>
          <ac:picMkLst>
            <pc:docMk/>
            <pc:sldMk cId="2570905665" sldId="297"/>
            <ac:picMk id="1040" creationId="{2D71DC9E-6A0D-EBC9-7C52-D96318B12548}"/>
          </ac:picMkLst>
        </pc:picChg>
        <pc:picChg chg="add mod">
          <ac:chgData name="Paul Janssen" userId="b62697e8-e7f0-48fe-b701-a5c7b17d8ebc" providerId="ADAL" clId="{C64928A8-8851-437C-AC72-37317CA4FBF0}" dt="2026-01-27T11:39:03.707" v="522" actId="14100"/>
          <ac:picMkLst>
            <pc:docMk/>
            <pc:sldMk cId="2570905665" sldId="297"/>
            <ac:picMk id="1042" creationId="{BD1DDFA5-2F5D-9908-BA70-6A32A3A34483}"/>
          </ac:picMkLst>
        </pc:picChg>
        <pc:picChg chg="add mod">
          <ac:chgData name="Paul Janssen" userId="b62697e8-e7f0-48fe-b701-a5c7b17d8ebc" providerId="ADAL" clId="{C64928A8-8851-437C-AC72-37317CA4FBF0}" dt="2026-01-27T11:40:03.943" v="532" actId="1076"/>
          <ac:picMkLst>
            <pc:docMk/>
            <pc:sldMk cId="2570905665" sldId="297"/>
            <ac:picMk id="1044" creationId="{B4CEC416-FA2C-6E41-F80B-91CBAA2A44F4}"/>
          </ac:picMkLst>
        </pc:picChg>
      </pc:sldChg>
      <pc:sldChg chg="modSp new mod ord">
        <pc:chgData name="Paul Janssen" userId="b62697e8-e7f0-48fe-b701-a5c7b17d8ebc" providerId="ADAL" clId="{C64928A8-8851-437C-AC72-37317CA4FBF0}" dt="2026-01-27T12:00:51.053" v="958"/>
        <pc:sldMkLst>
          <pc:docMk/>
          <pc:sldMk cId="4009884462" sldId="298"/>
        </pc:sldMkLst>
        <pc:spChg chg="mod">
          <ac:chgData name="Paul Janssen" userId="b62697e8-e7f0-48fe-b701-a5c7b17d8ebc" providerId="ADAL" clId="{C64928A8-8851-437C-AC72-37317CA4FBF0}" dt="2026-01-27T11:18:07.383" v="340" actId="20577"/>
          <ac:spMkLst>
            <pc:docMk/>
            <pc:sldMk cId="4009884462" sldId="298"/>
            <ac:spMk id="2" creationId="{FF7979E0-6A3D-A45D-13A6-72C51A462B5C}"/>
          </ac:spMkLst>
        </pc:spChg>
        <pc:spChg chg="mod">
          <ac:chgData name="Paul Janssen" userId="b62697e8-e7f0-48fe-b701-a5c7b17d8ebc" providerId="ADAL" clId="{C64928A8-8851-437C-AC72-37317CA4FBF0}" dt="2026-01-27T11:21:32.328" v="480" actId="14100"/>
          <ac:spMkLst>
            <pc:docMk/>
            <pc:sldMk cId="4009884462" sldId="298"/>
            <ac:spMk id="3" creationId="{C0F62176-6D6E-7612-2C26-24E944D61C9C}"/>
          </ac:spMkLst>
        </pc:spChg>
      </pc:sldChg>
      <pc:sldChg chg="addSp delSp modSp new mod">
        <pc:chgData name="Paul Janssen" userId="b62697e8-e7f0-48fe-b701-a5c7b17d8ebc" providerId="ADAL" clId="{C64928A8-8851-437C-AC72-37317CA4FBF0}" dt="2026-01-28T09:48:34.394" v="1116" actId="1076"/>
        <pc:sldMkLst>
          <pc:docMk/>
          <pc:sldMk cId="1363971020" sldId="299"/>
        </pc:sldMkLst>
        <pc:spChg chg="mod">
          <ac:chgData name="Paul Janssen" userId="b62697e8-e7f0-48fe-b701-a5c7b17d8ebc" providerId="ADAL" clId="{C64928A8-8851-437C-AC72-37317CA4FBF0}" dt="2026-01-27T11:58:14.053" v="939" actId="6549"/>
          <ac:spMkLst>
            <pc:docMk/>
            <pc:sldMk cId="1363971020" sldId="299"/>
            <ac:spMk id="2" creationId="{7B47F81C-7EAF-9439-3904-EF573550DBE7}"/>
          </ac:spMkLst>
        </pc:spChg>
        <pc:spChg chg="del">
          <ac:chgData name="Paul Janssen" userId="b62697e8-e7f0-48fe-b701-a5c7b17d8ebc" providerId="ADAL" clId="{C64928A8-8851-437C-AC72-37317CA4FBF0}" dt="2026-01-27T11:44:51.874" v="602" actId="478"/>
          <ac:spMkLst>
            <pc:docMk/>
            <pc:sldMk cId="1363971020" sldId="299"/>
            <ac:spMk id="3" creationId="{93AC3A02-24D6-1C0F-593F-0E6795176862}"/>
          </ac:spMkLst>
        </pc:spChg>
        <pc:spChg chg="mod">
          <ac:chgData name="Paul Janssen" userId="b62697e8-e7f0-48fe-b701-a5c7b17d8ebc" providerId="ADAL" clId="{C64928A8-8851-437C-AC72-37317CA4FBF0}" dt="2026-01-27T11:54:37.056" v="888" actId="1076"/>
          <ac:spMkLst>
            <pc:docMk/>
            <pc:sldMk cId="1363971020" sldId="299"/>
            <ac:spMk id="4" creationId="{40BEB886-7B4D-69B7-5CC7-F6AEA2DF6F75}"/>
          </ac:spMkLst>
        </pc:spChg>
        <pc:spChg chg="add mod">
          <ac:chgData name="Paul Janssen" userId="b62697e8-e7f0-48fe-b701-a5c7b17d8ebc" providerId="ADAL" clId="{C64928A8-8851-437C-AC72-37317CA4FBF0}" dt="2026-01-27T11:49:39.973" v="776" actId="1076"/>
          <ac:spMkLst>
            <pc:docMk/>
            <pc:sldMk cId="1363971020" sldId="299"/>
            <ac:spMk id="6" creationId="{8E935691-3B29-79DC-BDAD-E38A2D188A39}"/>
          </ac:spMkLst>
        </pc:spChg>
        <pc:spChg chg="add mod">
          <ac:chgData name="Paul Janssen" userId="b62697e8-e7f0-48fe-b701-a5c7b17d8ebc" providerId="ADAL" clId="{C64928A8-8851-437C-AC72-37317CA4FBF0}" dt="2026-01-28T09:48:34.394" v="1116" actId="1076"/>
          <ac:spMkLst>
            <pc:docMk/>
            <pc:sldMk cId="1363971020" sldId="299"/>
            <ac:spMk id="7" creationId="{2FD95BF9-C9F5-BDF5-4AD7-6CA85CCA4444}"/>
          </ac:spMkLst>
        </pc:spChg>
        <pc:spChg chg="add del mod">
          <ac:chgData name="Paul Janssen" userId="b62697e8-e7f0-48fe-b701-a5c7b17d8ebc" providerId="ADAL" clId="{C64928A8-8851-437C-AC72-37317CA4FBF0}" dt="2026-01-27T11:55:28.476" v="896" actId="478"/>
          <ac:spMkLst>
            <pc:docMk/>
            <pc:sldMk cId="1363971020" sldId="299"/>
            <ac:spMk id="7" creationId="{435422E9-D45E-143E-163F-8751385422E8}"/>
          </ac:spMkLst>
        </pc:spChg>
        <pc:spChg chg="add del">
          <ac:chgData name="Paul Janssen" userId="b62697e8-e7f0-48fe-b701-a5c7b17d8ebc" providerId="ADAL" clId="{C64928A8-8851-437C-AC72-37317CA4FBF0}" dt="2026-01-27T11:53:43.217" v="884" actId="478"/>
          <ac:spMkLst>
            <pc:docMk/>
            <pc:sldMk cId="1363971020" sldId="299"/>
            <ac:spMk id="8" creationId="{28BC1B35-2920-4422-C75D-175C5EE928BB}"/>
          </ac:spMkLst>
        </pc:spChg>
        <pc:spChg chg="add mod">
          <ac:chgData name="Paul Janssen" userId="b62697e8-e7f0-48fe-b701-a5c7b17d8ebc" providerId="ADAL" clId="{C64928A8-8851-437C-AC72-37317CA4FBF0}" dt="2026-01-27T11:54:44.323" v="890" actId="1076"/>
          <ac:spMkLst>
            <pc:docMk/>
            <pc:sldMk cId="1363971020" sldId="299"/>
            <ac:spMk id="9" creationId="{CF528536-EBF6-6A54-EBF9-06E5A404F1C4}"/>
          </ac:spMkLst>
        </pc:spChg>
        <pc:spChg chg="add mod">
          <ac:chgData name="Paul Janssen" userId="b62697e8-e7f0-48fe-b701-a5c7b17d8ebc" providerId="ADAL" clId="{C64928A8-8851-437C-AC72-37317CA4FBF0}" dt="2026-01-27T11:55:05.291" v="892" actId="1076"/>
          <ac:spMkLst>
            <pc:docMk/>
            <pc:sldMk cId="1363971020" sldId="299"/>
            <ac:spMk id="10" creationId="{105359C9-8182-964D-1FC5-98EA8261EFBB}"/>
          </ac:spMkLst>
        </pc:spChg>
        <pc:spChg chg="add mod">
          <ac:chgData name="Paul Janssen" userId="b62697e8-e7f0-48fe-b701-a5c7b17d8ebc" providerId="ADAL" clId="{C64928A8-8851-437C-AC72-37317CA4FBF0}" dt="2026-01-27T11:54:52.710" v="891" actId="1076"/>
          <ac:spMkLst>
            <pc:docMk/>
            <pc:sldMk cId="1363971020" sldId="299"/>
            <ac:spMk id="11" creationId="{CAFA7DA0-9B0F-2ACA-AE1B-5C569B48AC82}"/>
          </ac:spMkLst>
        </pc:spChg>
        <pc:spChg chg="add mod">
          <ac:chgData name="Paul Janssen" userId="b62697e8-e7f0-48fe-b701-a5c7b17d8ebc" providerId="ADAL" clId="{C64928A8-8851-437C-AC72-37317CA4FBF0}" dt="2026-01-27T12:00:26.772" v="954" actId="1076"/>
          <ac:spMkLst>
            <pc:docMk/>
            <pc:sldMk cId="1363971020" sldId="299"/>
            <ac:spMk id="12" creationId="{7636EBAF-7F24-E1FB-1CEE-0D0450E7F23E}"/>
          </ac:spMkLst>
        </pc:spChg>
        <pc:spChg chg="add mod">
          <ac:chgData name="Paul Janssen" userId="b62697e8-e7f0-48fe-b701-a5c7b17d8ebc" providerId="ADAL" clId="{C64928A8-8851-437C-AC72-37317CA4FBF0}" dt="2026-01-27T11:58:22.229" v="941" actId="1076"/>
          <ac:spMkLst>
            <pc:docMk/>
            <pc:sldMk cId="1363971020" sldId="299"/>
            <ac:spMk id="13" creationId="{D78DC5EC-BCC2-8528-04F0-AA6215D79806}"/>
          </ac:spMkLst>
        </pc:spChg>
        <pc:spChg chg="add del mod">
          <ac:chgData name="Paul Janssen" userId="b62697e8-e7f0-48fe-b701-a5c7b17d8ebc" providerId="ADAL" clId="{C64928A8-8851-437C-AC72-37317CA4FBF0}" dt="2026-01-27T11:56:27.069" v="906" actId="478"/>
          <ac:spMkLst>
            <pc:docMk/>
            <pc:sldMk cId="1363971020" sldId="299"/>
            <ac:spMk id="14" creationId="{2FFD2332-48BB-3959-29C7-D6A12DA0E0B4}"/>
          </ac:spMkLst>
        </pc:spChg>
        <pc:spChg chg="add mod">
          <ac:chgData name="Paul Janssen" userId="b62697e8-e7f0-48fe-b701-a5c7b17d8ebc" providerId="ADAL" clId="{C64928A8-8851-437C-AC72-37317CA4FBF0}" dt="2026-01-27T11:59:03.460" v="950" actId="1076"/>
          <ac:spMkLst>
            <pc:docMk/>
            <pc:sldMk cId="1363971020" sldId="299"/>
            <ac:spMk id="15" creationId="{CB395199-F9C3-FE1B-F88A-AE263462F0F9}"/>
          </ac:spMkLst>
        </pc:spChg>
        <pc:spChg chg="add mod">
          <ac:chgData name="Paul Janssen" userId="b62697e8-e7f0-48fe-b701-a5c7b17d8ebc" providerId="ADAL" clId="{C64928A8-8851-437C-AC72-37317CA4FBF0}" dt="2026-01-27T11:58:57.881" v="949" actId="1076"/>
          <ac:spMkLst>
            <pc:docMk/>
            <pc:sldMk cId="1363971020" sldId="299"/>
            <ac:spMk id="16" creationId="{724D2D43-DE78-BE2C-A439-2588D38CDE28}"/>
          </ac:spMkLst>
        </pc:spChg>
        <pc:spChg chg="add mod">
          <ac:chgData name="Paul Janssen" userId="b62697e8-e7f0-48fe-b701-a5c7b17d8ebc" providerId="ADAL" clId="{C64928A8-8851-437C-AC72-37317CA4FBF0}" dt="2026-01-27T11:59:35.099" v="952" actId="1076"/>
          <ac:spMkLst>
            <pc:docMk/>
            <pc:sldMk cId="1363971020" sldId="299"/>
            <ac:spMk id="17" creationId="{277D63FC-BABE-FFB7-7DA5-4F9EEC9F8A9C}"/>
          </ac:spMkLst>
        </pc:spChg>
        <pc:spChg chg="add del mod">
          <ac:chgData name="Paul Janssen" userId="b62697e8-e7f0-48fe-b701-a5c7b17d8ebc" providerId="ADAL" clId="{C64928A8-8851-437C-AC72-37317CA4FBF0}" dt="2026-01-27T11:56:20.413" v="905" actId="478"/>
          <ac:spMkLst>
            <pc:docMk/>
            <pc:sldMk cId="1363971020" sldId="299"/>
            <ac:spMk id="18" creationId="{500BADE4-FCD4-5525-6413-C9592428FD88}"/>
          </ac:spMkLst>
        </pc:spChg>
        <pc:spChg chg="add mod">
          <ac:chgData name="Paul Janssen" userId="b62697e8-e7f0-48fe-b701-a5c7b17d8ebc" providerId="ADAL" clId="{C64928A8-8851-437C-AC72-37317CA4FBF0}" dt="2026-01-27T11:58:49.693" v="947" actId="1076"/>
          <ac:spMkLst>
            <pc:docMk/>
            <pc:sldMk cId="1363971020" sldId="299"/>
            <ac:spMk id="19" creationId="{FC07AB6E-5888-33F5-3358-4887977F919A}"/>
          </ac:spMkLst>
        </pc:spChg>
        <pc:spChg chg="add mod">
          <ac:chgData name="Paul Janssen" userId="b62697e8-e7f0-48fe-b701-a5c7b17d8ebc" providerId="ADAL" clId="{C64928A8-8851-437C-AC72-37317CA4FBF0}" dt="2026-01-27T11:59:30.205" v="951" actId="1076"/>
          <ac:spMkLst>
            <pc:docMk/>
            <pc:sldMk cId="1363971020" sldId="299"/>
            <ac:spMk id="20" creationId="{7D75ADC8-9666-031D-6730-07B439923429}"/>
          </ac:spMkLst>
        </pc:spChg>
        <pc:graphicFrameChg chg="add del mod">
          <ac:chgData name="Paul Janssen" userId="b62697e8-e7f0-48fe-b701-a5c7b17d8ebc" providerId="ADAL" clId="{C64928A8-8851-437C-AC72-37317CA4FBF0}" dt="2026-01-27T11:53:59.881" v="885" actId="478"/>
          <ac:graphicFrameMkLst>
            <pc:docMk/>
            <pc:sldMk cId="1363971020" sldId="299"/>
            <ac:graphicFrameMk id="5" creationId="{347D2E36-7958-8BE4-8535-764063EFC476}"/>
          </ac:graphicFrameMkLst>
        </pc:graphicFrameChg>
        <pc:picChg chg="add del mod">
          <ac:chgData name="Paul Janssen" userId="b62697e8-e7f0-48fe-b701-a5c7b17d8ebc" providerId="ADAL" clId="{C64928A8-8851-437C-AC72-37317CA4FBF0}" dt="2026-01-28T09:46:45.279" v="1062" actId="478"/>
          <ac:picMkLst>
            <pc:docMk/>
            <pc:sldMk cId="1363971020" sldId="299"/>
            <ac:picMk id="5" creationId="{BC8FE5CD-084E-F7D6-2E71-8E6031E9199B}"/>
          </ac:picMkLst>
        </pc:picChg>
      </pc:sldChg>
      <pc:sldChg chg="addSp new mod">
        <pc:chgData name="Paul Janssen" userId="b62697e8-e7f0-48fe-b701-a5c7b17d8ebc" providerId="ADAL" clId="{C64928A8-8851-437C-AC72-37317CA4FBF0}" dt="2026-01-27T12:03:21.903" v="987" actId="22"/>
        <pc:sldMkLst>
          <pc:docMk/>
          <pc:sldMk cId="2260746213" sldId="300"/>
        </pc:sldMkLst>
        <pc:spChg chg="add">
          <ac:chgData name="Paul Janssen" userId="b62697e8-e7f0-48fe-b701-a5c7b17d8ebc" providerId="ADAL" clId="{C64928A8-8851-437C-AC72-37317CA4FBF0}" dt="2026-01-27T12:03:21.903" v="987" actId="22"/>
          <ac:spMkLst>
            <pc:docMk/>
            <pc:sldMk cId="2260746213" sldId="300"/>
            <ac:spMk id="6" creationId="{4F8437E3-8C7F-36AC-1446-E345A6C60E4D}"/>
          </ac:spMkLst>
        </pc:spChg>
      </pc:sldChg>
      <pc:sldChg chg="modSp new mod">
        <pc:chgData name="Paul Janssen" userId="b62697e8-e7f0-48fe-b701-a5c7b17d8ebc" providerId="ADAL" clId="{C64928A8-8851-437C-AC72-37317CA4FBF0}" dt="2026-01-28T10:04:55.104" v="1160" actId="20577"/>
        <pc:sldMkLst>
          <pc:docMk/>
          <pc:sldMk cId="1555660332" sldId="301"/>
        </pc:sldMkLst>
        <pc:spChg chg="mod">
          <ac:chgData name="Paul Janssen" userId="b62697e8-e7f0-48fe-b701-a5c7b17d8ebc" providerId="ADAL" clId="{C64928A8-8851-437C-AC72-37317CA4FBF0}" dt="2026-01-28T10:04:55.104" v="1160" actId="20577"/>
          <ac:spMkLst>
            <pc:docMk/>
            <pc:sldMk cId="1555660332" sldId="301"/>
            <ac:spMk id="2" creationId="{770B5BD7-9B51-0F60-A114-5A97F5D3180D}"/>
          </ac:spMkLst>
        </pc:spChg>
      </pc:sldChg>
      <pc:sldChg chg="modSp new mod ord">
        <pc:chgData name="Paul Janssen" userId="b62697e8-e7f0-48fe-b701-a5c7b17d8ebc" providerId="ADAL" clId="{C64928A8-8851-437C-AC72-37317CA4FBF0}" dt="2026-01-28T10:04:45.021" v="1144"/>
        <pc:sldMkLst>
          <pc:docMk/>
          <pc:sldMk cId="662030528" sldId="302"/>
        </pc:sldMkLst>
        <pc:spChg chg="mod">
          <ac:chgData name="Paul Janssen" userId="b62697e8-e7f0-48fe-b701-a5c7b17d8ebc" providerId="ADAL" clId="{C64928A8-8851-437C-AC72-37317CA4FBF0}" dt="2026-01-28T10:00:53.180" v="1142" actId="20577"/>
          <ac:spMkLst>
            <pc:docMk/>
            <pc:sldMk cId="662030528" sldId="302"/>
            <ac:spMk id="2" creationId="{22DC561B-9BC8-2608-6CCA-CBFB54894B04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BA0BEC-D659-49A0-BDC1-7AED8DDA2204}" type="datetimeFigureOut">
              <a:rPr lang="nl-NL" smtClean="0"/>
              <a:t>11-2-2026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50CE13-1BEF-4160-AAFC-1156D47D2D20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418802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hyperlink" Target="https://www.geonovum.nl/" TargetMode="Externa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 foto standaard"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elijkbenige driehoek 8">
            <a:extLst>
              <a:ext uri="{FF2B5EF4-FFF2-40B4-BE49-F238E27FC236}">
                <a16:creationId xmlns:a16="http://schemas.microsoft.com/office/drawing/2014/main" id="{FBED7AAB-CDAA-72E0-3A43-540D621F3688}"/>
              </a:ext>
            </a:extLst>
          </p:cNvPr>
          <p:cNvSpPr/>
          <p:nvPr userDrawn="1"/>
        </p:nvSpPr>
        <p:spPr>
          <a:xfrm>
            <a:off x="1753986" y="4031673"/>
            <a:ext cx="5505341" cy="2826326"/>
          </a:xfrm>
          <a:prstGeom prst="triangle">
            <a:avLst/>
          </a:prstGeom>
          <a:solidFill>
            <a:schemeClr val="accent3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Vrije vorm: vorm 6">
            <a:extLst>
              <a:ext uri="{FF2B5EF4-FFF2-40B4-BE49-F238E27FC236}">
                <a16:creationId xmlns:a16="http://schemas.microsoft.com/office/drawing/2014/main" id="{91BD37D6-B25E-967C-E52E-4F31079526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5838825" cy="5842635"/>
          </a:xfrm>
          <a:custGeom>
            <a:avLst/>
            <a:gdLst>
              <a:gd name="connsiteX0" fmla="*/ 5841340 w 5841339"/>
              <a:gd name="connsiteY0" fmla="*/ 0 h 5841720"/>
              <a:gd name="connsiteX1" fmla="*/ 3301403 w 5841339"/>
              <a:gd name="connsiteY1" fmla="*/ 0 h 5841720"/>
              <a:gd name="connsiteX2" fmla="*/ 1655826 w 5841339"/>
              <a:gd name="connsiteY2" fmla="*/ 1645666 h 5841720"/>
              <a:gd name="connsiteX3" fmla="*/ 10268 w 5841339"/>
              <a:gd name="connsiteY3" fmla="*/ 0 h 5841720"/>
              <a:gd name="connsiteX4" fmla="*/ 0 w 5841339"/>
              <a:gd name="connsiteY4" fmla="*/ 0 h 5841720"/>
              <a:gd name="connsiteX5" fmla="*/ 0 w 5841339"/>
              <a:gd name="connsiteY5" fmla="*/ 5841721 h 5841720"/>
              <a:gd name="connsiteX6" fmla="*/ 5841340 w 5841339"/>
              <a:gd name="connsiteY6" fmla="*/ 0 h 5841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841339" h="5841720">
                <a:moveTo>
                  <a:pt x="5841340" y="0"/>
                </a:moveTo>
                <a:lnTo>
                  <a:pt x="3301403" y="0"/>
                </a:lnTo>
                <a:lnTo>
                  <a:pt x="1655826" y="1645666"/>
                </a:lnTo>
                <a:lnTo>
                  <a:pt x="10268" y="0"/>
                </a:lnTo>
                <a:lnTo>
                  <a:pt x="0" y="0"/>
                </a:lnTo>
                <a:lnTo>
                  <a:pt x="0" y="5841721"/>
                </a:lnTo>
                <a:lnTo>
                  <a:pt x="5841340" y="0"/>
                </a:lnTo>
                <a:close/>
              </a:path>
            </a:pathLst>
          </a:custGeom>
          <a:solidFill>
            <a:srgbClr val="0085C6">
              <a:alpha val="74902"/>
            </a:srgbClr>
          </a:solidFill>
          <a:ln w="12695" cap="flat">
            <a:noFill/>
            <a:prstDash val="solid"/>
            <a:miter/>
          </a:ln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nl-NL"/>
          </a:p>
        </p:txBody>
      </p:sp>
      <p:pic>
        <p:nvPicPr>
          <p:cNvPr id="11" name="ArtworkLogo">
            <a:extLst>
              <a:ext uri="{FF2B5EF4-FFF2-40B4-BE49-F238E27FC236}">
                <a16:creationId xmlns:a16="http://schemas.microsoft.com/office/drawing/2014/main" id="{38D7E1FD-7211-CAFB-5BBB-84396CB6CA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75617" y="5109583"/>
            <a:ext cx="2324793" cy="1185262"/>
          </a:xfrm>
          <a:prstGeom prst="rect">
            <a:avLst/>
          </a:prstGeom>
        </p:spPr>
      </p:pic>
      <p:sp>
        <p:nvSpPr>
          <p:cNvPr id="17" name="Tijdelijke aanduiding voor voettekst 16">
            <a:extLst>
              <a:ext uri="{FF2B5EF4-FFF2-40B4-BE49-F238E27FC236}">
                <a16:creationId xmlns:a16="http://schemas.microsoft.com/office/drawing/2014/main" id="{8646DEB4-B83C-06CE-1799-0319DAC6E1F8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>
          <a:xfrm>
            <a:off x="2411186" y="6858000"/>
            <a:ext cx="8588828" cy="365125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8" name="Tijdelijke aanduiding voor dianummer 17">
            <a:extLst>
              <a:ext uri="{FF2B5EF4-FFF2-40B4-BE49-F238E27FC236}">
                <a16:creationId xmlns:a16="http://schemas.microsoft.com/office/drawing/2014/main" id="{D343DFAA-0AA6-804A-1BC4-D7EE73A5FFD4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>
          <a:xfrm>
            <a:off x="11119757" y="6858000"/>
            <a:ext cx="768135" cy="365125"/>
          </a:xfrm>
        </p:spPr>
        <p:txBody>
          <a:bodyPr/>
          <a:lstStyle/>
          <a:p>
            <a:fld id="{A648B885-FF76-47CB-8BBD-27E7EBF07CA9}" type="slidenum">
              <a:rPr lang="nl-NL" smtClean="0"/>
              <a:pPr/>
              <a:t>‹nr.›</a:t>
            </a:fld>
            <a:endParaRPr lang="nl-NL" dirty="0"/>
          </a:p>
        </p:txBody>
      </p:sp>
      <p:sp>
        <p:nvSpPr>
          <p:cNvPr id="19" name="Titel 1">
            <a:extLst>
              <a:ext uri="{FF2B5EF4-FFF2-40B4-BE49-F238E27FC236}">
                <a16:creationId xmlns:a16="http://schemas.microsoft.com/office/drawing/2014/main" id="{586F5B8F-BAB6-359A-977A-F4B21FD04B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77012" y="423332"/>
            <a:ext cx="5976321" cy="2002965"/>
          </a:xfrm>
        </p:spPr>
        <p:txBody>
          <a:bodyPr anchor="b">
            <a:normAutofit/>
          </a:bodyPr>
          <a:lstStyle>
            <a:lvl1pPr algn="l">
              <a:defRPr sz="4800">
                <a:solidFill>
                  <a:schemeClr val="tx2"/>
                </a:solidFill>
                <a:effectLst/>
              </a:defRPr>
            </a:lvl1pPr>
          </a:lstStyle>
          <a:p>
            <a:r>
              <a:rPr lang="nl-NL"/>
              <a:t>Klik om stijl te bewerken</a:t>
            </a:r>
            <a:endParaRPr lang="nl-NL" dirty="0"/>
          </a:p>
        </p:txBody>
      </p:sp>
      <p:sp>
        <p:nvSpPr>
          <p:cNvPr id="20" name="Ondertitel 2">
            <a:extLst>
              <a:ext uri="{FF2B5EF4-FFF2-40B4-BE49-F238E27FC236}">
                <a16:creationId xmlns:a16="http://schemas.microsoft.com/office/drawing/2014/main" id="{8ADB84C1-0763-C4DB-A204-EC688351EC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77013" y="2518373"/>
            <a:ext cx="4826924" cy="1122074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nl-NL" dirty="0"/>
          </a:p>
        </p:txBody>
      </p:sp>
      <p:graphicFrame>
        <p:nvGraphicFramePr>
          <p:cNvPr id="21" name="Tabel 20">
            <a:extLst>
              <a:ext uri="{FF2B5EF4-FFF2-40B4-BE49-F238E27FC236}">
                <a16:creationId xmlns:a16="http://schemas.microsoft.com/office/drawing/2014/main" id="{CFD40A2F-D0A7-4CCB-E288-FB61135DB7CF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4543509"/>
              </p:ext>
            </p:extLst>
          </p:nvPr>
        </p:nvGraphicFramePr>
        <p:xfrm>
          <a:off x="5972723" y="3827205"/>
          <a:ext cx="647602" cy="8471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47602">
                  <a:extLst>
                    <a:ext uri="{9D8B030D-6E8A-4147-A177-3AD203B41FA5}">
                      <a16:colId xmlns:a16="http://schemas.microsoft.com/office/drawing/2014/main" val="1466305088"/>
                    </a:ext>
                  </a:extLst>
                </a:gridCol>
              </a:tblGrid>
              <a:tr h="282388">
                <a:tc>
                  <a:txBody>
                    <a:bodyPr/>
                    <a:lstStyle/>
                    <a:p>
                      <a:pPr algn="l"/>
                      <a:r>
                        <a:rPr lang="nl-NL" sz="1400" b="1" dirty="0">
                          <a:solidFill>
                            <a:schemeClr val="tx2"/>
                          </a:solidFill>
                          <a:effectLst/>
                          <a:latin typeface="+mj-lt"/>
                          <a:cs typeface="Segoe UI Semibold" panose="020B0702040204020203" pitchFamily="34" charset="0"/>
                        </a:rPr>
                        <a:t>Auteur</a:t>
                      </a:r>
                      <a:endParaRPr lang="nl-NL" sz="1400" b="1" dirty="0">
                        <a:solidFill>
                          <a:schemeClr val="tx2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0" marR="36000" marT="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68165"/>
                  </a:ext>
                </a:extLst>
              </a:tr>
              <a:tr h="282388">
                <a:tc>
                  <a:txBody>
                    <a:bodyPr/>
                    <a:lstStyle/>
                    <a:p>
                      <a:pPr algn="l"/>
                      <a:r>
                        <a:rPr lang="nl-NL" sz="1400" b="1" dirty="0">
                          <a:solidFill>
                            <a:schemeClr val="tx2"/>
                          </a:solidFill>
                          <a:effectLst/>
                          <a:latin typeface="+mj-lt"/>
                          <a:cs typeface="Segoe UI Semibold" panose="020B0702040204020203" pitchFamily="34" charset="0"/>
                        </a:rPr>
                        <a:t>Datum</a:t>
                      </a:r>
                      <a:endParaRPr lang="nl-NL" sz="1400" b="1" dirty="0">
                        <a:solidFill>
                          <a:schemeClr val="tx2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0" marR="36000" marT="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3549219"/>
                  </a:ext>
                </a:extLst>
              </a:tr>
              <a:tr h="282388">
                <a:tc>
                  <a:txBody>
                    <a:bodyPr/>
                    <a:lstStyle/>
                    <a:p>
                      <a:pPr algn="l"/>
                      <a:r>
                        <a:rPr lang="nl-NL" sz="1400" b="1" dirty="0">
                          <a:solidFill>
                            <a:schemeClr val="tx2"/>
                          </a:solidFill>
                          <a:effectLst/>
                          <a:latin typeface="+mj-lt"/>
                          <a:cs typeface="Segoe UI Semibold" panose="020B0702040204020203" pitchFamily="34" charset="0"/>
                        </a:rPr>
                        <a:t>Status</a:t>
                      </a:r>
                      <a:endParaRPr lang="nl-NL" sz="1400" b="1" dirty="0">
                        <a:solidFill>
                          <a:schemeClr val="tx2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0" marR="36000" marT="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0756723"/>
                  </a:ext>
                </a:extLst>
              </a:tr>
            </a:tbl>
          </a:graphicData>
        </a:graphic>
      </p:graphicFrame>
      <p:sp>
        <p:nvSpPr>
          <p:cNvPr id="22" name="Tijdelijke aanduiding voor tekst 6">
            <a:extLst>
              <a:ext uri="{FF2B5EF4-FFF2-40B4-BE49-F238E27FC236}">
                <a16:creationId xmlns:a16="http://schemas.microsoft.com/office/drawing/2014/main" id="{A98703A2-59B0-B71A-8C7B-748F07318C3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02096" y="3832745"/>
            <a:ext cx="2653506" cy="216000"/>
          </a:xfrm>
        </p:spPr>
        <p:txBody>
          <a:bodyPr anchor="ctr">
            <a:noAutofit/>
          </a:bodyPr>
          <a:lstStyle>
            <a:lvl1pPr marL="0" indent="0">
              <a:buNone/>
              <a:defRPr sz="1400">
                <a:solidFill>
                  <a:schemeClr val="tx2"/>
                </a:solidFill>
                <a:effectLst/>
                <a:latin typeface="+mj-lt"/>
              </a:defRPr>
            </a:lvl1pPr>
          </a:lstStyle>
          <a:p>
            <a:pPr lvl="0"/>
            <a:r>
              <a:rPr lang="nl-NL" dirty="0"/>
              <a:t>[Auteur]</a:t>
            </a:r>
          </a:p>
        </p:txBody>
      </p:sp>
      <p:sp>
        <p:nvSpPr>
          <p:cNvPr id="23" name="Tijdelijke aanduiding voor datum 15">
            <a:extLst>
              <a:ext uri="{FF2B5EF4-FFF2-40B4-BE49-F238E27FC236}">
                <a16:creationId xmlns:a16="http://schemas.microsoft.com/office/drawing/2014/main" id="{FDD0EF63-8153-77B2-C6BB-6D0CD7E89163}"/>
              </a:ext>
            </a:extLst>
          </p:cNvPr>
          <p:cNvSpPr>
            <a:spLocks noGrp="1"/>
          </p:cNvSpPr>
          <p:nvPr>
            <p:ph type="dt" sz="half" idx="22"/>
          </p:nvPr>
        </p:nvSpPr>
        <p:spPr>
          <a:xfrm>
            <a:off x="6602096" y="4105752"/>
            <a:ext cx="2653506" cy="216000"/>
          </a:xfrm>
        </p:spPr>
        <p:txBody>
          <a:bodyPr/>
          <a:lstStyle>
            <a:lvl1pPr>
              <a:defRPr lang="nl-NL" sz="1400" b="0" kern="1200" smtClean="0">
                <a:solidFill>
                  <a:schemeClr val="tx2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fld id="{A2D4CE28-2779-4906-957D-A173F7999FCA}" type="datetime1">
              <a:rPr lang="nl-NL" smtClean="0"/>
              <a:pPr/>
              <a:t>11-2-2026</a:t>
            </a:fld>
            <a:endParaRPr lang="nl-NL" dirty="0"/>
          </a:p>
        </p:txBody>
      </p:sp>
      <p:sp>
        <p:nvSpPr>
          <p:cNvPr id="24" name="Tijdelijke aanduiding voor tekst 6">
            <a:extLst>
              <a:ext uri="{FF2B5EF4-FFF2-40B4-BE49-F238E27FC236}">
                <a16:creationId xmlns:a16="http://schemas.microsoft.com/office/drawing/2014/main" id="{662ED5E9-8B1A-4354-7259-BBB669BB9B9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602096" y="4408262"/>
            <a:ext cx="2653506" cy="216000"/>
          </a:xfrm>
        </p:spPr>
        <p:txBody>
          <a:bodyPr anchor="ctr">
            <a:noAutofit/>
          </a:bodyPr>
          <a:lstStyle>
            <a:lvl1pPr marL="0" indent="0">
              <a:buNone/>
              <a:defRPr sz="1400">
                <a:solidFill>
                  <a:schemeClr val="tx2"/>
                </a:solidFill>
                <a:effectLst/>
                <a:latin typeface="+mj-lt"/>
              </a:defRPr>
            </a:lvl1pPr>
          </a:lstStyle>
          <a:p>
            <a:pPr lvl="0"/>
            <a:r>
              <a:rPr lang="nl-NL" dirty="0"/>
              <a:t>[Openbaar]</a:t>
            </a:r>
          </a:p>
        </p:txBody>
      </p:sp>
    </p:spTree>
    <p:extLst>
      <p:ext uri="{BB962C8B-B14F-4D97-AF65-F5344CB8AC3E}">
        <p14:creationId xmlns:p14="http://schemas.microsoft.com/office/powerpoint/2010/main" val="29398047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6C8B7F-8EAE-DFFE-3C9F-C75106A36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4A234CF-E505-C018-55A9-3F18862543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0038" y="1520825"/>
            <a:ext cx="5651500" cy="49323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8F7909C5-632E-90BD-3A91-D79DFB8F62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40464" y="1529616"/>
            <a:ext cx="5651500" cy="49323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4BEC6D9-4EE8-76E6-0339-AB3A98617E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2F211-4CA0-46C3-BAC9-237EE5A60786}" type="datetime1">
              <a:rPr lang="nl-NL" smtClean="0"/>
              <a:t>11-2-2026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A1FB164C-CDA8-CCEC-0F77-77468940A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BFC3D39-BA73-DF9B-C19E-88D5E8158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675086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6C8B7F-8EAE-DFFE-3C9F-C75106A36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039" y="1"/>
            <a:ext cx="5651499" cy="1280159"/>
          </a:xfrm>
        </p:spPr>
        <p:txBody>
          <a:bodyPr rIns="108000"/>
          <a:lstStyle/>
          <a:p>
            <a:r>
              <a:rPr lang="nl-NL"/>
              <a:t>Klik om stijl te bewerken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4A234CF-E505-C018-55A9-3F18862543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0038" y="1520825"/>
            <a:ext cx="5651498" cy="5187706"/>
          </a:xfrm>
        </p:spPr>
        <p:txBody>
          <a:bodyPr rIns="10800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4BEC6D9-4EE8-76E6-0339-AB3A98617E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0735" y="6953862"/>
            <a:ext cx="1981596" cy="184616"/>
          </a:xfrm>
        </p:spPr>
        <p:txBody>
          <a:bodyPr/>
          <a:lstStyle/>
          <a:p>
            <a:fld id="{E0A2F211-4CA0-46C3-BAC9-237EE5A60786}" type="datetime1">
              <a:rPr lang="nl-NL" smtClean="0"/>
              <a:t>11-2-2026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A1FB164C-CDA8-CCEC-0F77-77468940A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1187" y="6953862"/>
            <a:ext cx="8588828" cy="184616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BFC3D39-BA73-DF9B-C19E-88D5E8158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9758" y="6953862"/>
            <a:ext cx="768135" cy="184616"/>
          </a:xfrm>
        </p:spPr>
        <p:txBody>
          <a:bodyPr/>
          <a:lstStyle/>
          <a:p>
            <a:fld id="{A648B885-FF76-47CB-8BBD-27E7EBF07CA9}" type="slidenum">
              <a:rPr lang="nl-NL" smtClean="0"/>
              <a:t>‹nr.›</a:t>
            </a:fld>
            <a:endParaRPr lang="nl-NL"/>
          </a:p>
        </p:txBody>
      </p:sp>
      <p:sp>
        <p:nvSpPr>
          <p:cNvPr id="9" name="Tijdelijke aanduiding voor afbeelding 8">
            <a:extLst>
              <a:ext uri="{FF2B5EF4-FFF2-40B4-BE49-F238E27FC236}">
                <a16:creationId xmlns:a16="http://schemas.microsoft.com/office/drawing/2014/main" id="{1038B7A9-983C-A565-EC4B-ED55929A29E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</a:lstStyle>
          <a:p>
            <a:r>
              <a:rPr lang="nl-NL"/>
              <a:t>Klik op het pictogram als u een afbeelding wilt toevoegen</a:t>
            </a:r>
          </a:p>
        </p:txBody>
      </p:sp>
    </p:spTree>
    <p:extLst>
      <p:ext uri="{BB962C8B-B14F-4D97-AF65-F5344CB8AC3E}">
        <p14:creationId xmlns:p14="http://schemas.microsoft.com/office/powerpoint/2010/main" val="42661379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6C8B7F-8EAE-DFFE-3C9F-C75106A36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0464" y="1"/>
            <a:ext cx="5651499" cy="1280159"/>
          </a:xfrm>
        </p:spPr>
        <p:txBody>
          <a:bodyPr lIns="108000"/>
          <a:lstStyle/>
          <a:p>
            <a:r>
              <a:rPr lang="nl-NL"/>
              <a:t>Klik om stijl te bewerken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4A234CF-E505-C018-55A9-3F18862543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40463" y="1520825"/>
            <a:ext cx="5651500" cy="4932363"/>
          </a:xfrm>
        </p:spPr>
        <p:txBody>
          <a:bodyPr lIns="10800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4BEC6D9-4EE8-76E6-0339-AB3A98617E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0735" y="6909900"/>
            <a:ext cx="1981596" cy="184616"/>
          </a:xfrm>
        </p:spPr>
        <p:txBody>
          <a:bodyPr/>
          <a:lstStyle/>
          <a:p>
            <a:fld id="{E0A2F211-4CA0-46C3-BAC9-237EE5A60786}" type="datetime1">
              <a:rPr lang="nl-NL" smtClean="0"/>
              <a:t>11-2-2026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A1FB164C-CDA8-CCEC-0F77-77468940A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1187" y="6909900"/>
            <a:ext cx="8588828" cy="184616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BFC3D39-BA73-DF9B-C19E-88D5E8158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‹nr.›</a:t>
            </a:fld>
            <a:endParaRPr lang="nl-NL"/>
          </a:p>
        </p:txBody>
      </p:sp>
      <p:sp>
        <p:nvSpPr>
          <p:cNvPr id="10" name="Tijdelijke aanduiding voor afbeelding 8">
            <a:extLst>
              <a:ext uri="{FF2B5EF4-FFF2-40B4-BE49-F238E27FC236}">
                <a16:creationId xmlns:a16="http://schemas.microsoft.com/office/drawing/2014/main" id="{9FB750C7-4805-0ECC-3FA0-D2C3B878014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799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9702313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Inhoud van twee 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6C8B7F-8EAE-DFFE-3C9F-C75106A36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4A234CF-E505-C018-55A9-3F18862543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0038" y="1520825"/>
            <a:ext cx="5651500" cy="49323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8F7909C5-632E-90BD-3A91-D79DFB8F62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40464" y="1520824"/>
            <a:ext cx="5651500" cy="49323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4BEC6D9-4EE8-76E6-0339-AB3A98617E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2F211-4CA0-46C3-BAC9-237EE5A60786}" type="datetime1">
              <a:rPr lang="nl-NL" smtClean="0"/>
              <a:t>11-2-2026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A1FB164C-CDA8-CCEC-0F77-77468940A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BFC3D39-BA73-DF9B-C19E-88D5E8158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‹nr.›</a:t>
            </a:fld>
            <a:endParaRPr lang="nl-NL"/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AA4B9750-6228-FC32-2ECA-1DB369F716F0}"/>
              </a:ext>
            </a:extLst>
          </p:cNvPr>
          <p:cNvSpPr/>
          <p:nvPr userDrawn="1"/>
        </p:nvSpPr>
        <p:spPr>
          <a:xfrm>
            <a:off x="-1" y="0"/>
            <a:ext cx="180000" cy="68700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9" name="ArtworkLogo">
            <a:extLst>
              <a:ext uri="{FF2B5EF4-FFF2-40B4-BE49-F238E27FC236}">
                <a16:creationId xmlns:a16="http://schemas.microsoft.com/office/drawing/2014/main" id="{99569BF7-1D6F-9277-D1CE-2CCC6A1FEE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83929" y="303802"/>
            <a:ext cx="1629294" cy="830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5127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6C8B7F-8EAE-DFFE-3C9F-C75106A36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039" y="1"/>
            <a:ext cx="5651499" cy="1280159"/>
          </a:xfrm>
        </p:spPr>
        <p:txBody>
          <a:bodyPr rIns="108000"/>
          <a:lstStyle/>
          <a:p>
            <a:r>
              <a:rPr lang="nl-NL"/>
              <a:t>Klik om stijl te bewerken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4A234CF-E505-C018-55A9-3F18862543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0038" y="1520824"/>
            <a:ext cx="5651498" cy="5152537"/>
          </a:xfrm>
        </p:spPr>
        <p:txBody>
          <a:bodyPr rIns="10800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4BEC6D9-4EE8-76E6-0339-AB3A98617E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0735" y="6971445"/>
            <a:ext cx="1981596" cy="184616"/>
          </a:xfrm>
        </p:spPr>
        <p:txBody>
          <a:bodyPr/>
          <a:lstStyle/>
          <a:p>
            <a:fld id="{E0A2F211-4CA0-46C3-BAC9-237EE5A60786}" type="datetime1">
              <a:rPr lang="nl-NL" smtClean="0"/>
              <a:t>11-2-2026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A1FB164C-CDA8-CCEC-0F77-77468940A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1187" y="6971445"/>
            <a:ext cx="8588828" cy="184616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BFC3D39-BA73-DF9B-C19E-88D5E8158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9758" y="6971445"/>
            <a:ext cx="768135" cy="184616"/>
          </a:xfrm>
        </p:spPr>
        <p:txBody>
          <a:bodyPr/>
          <a:lstStyle/>
          <a:p>
            <a:fld id="{A648B885-FF76-47CB-8BBD-27E7EBF07CA9}" type="slidenum">
              <a:rPr lang="nl-NL" smtClean="0"/>
              <a:t>‹nr.›</a:t>
            </a:fld>
            <a:endParaRPr lang="nl-NL"/>
          </a:p>
        </p:txBody>
      </p:sp>
      <p:sp>
        <p:nvSpPr>
          <p:cNvPr id="9" name="Tijdelijke aanduiding voor afbeelding 8">
            <a:extLst>
              <a:ext uri="{FF2B5EF4-FFF2-40B4-BE49-F238E27FC236}">
                <a16:creationId xmlns:a16="http://schemas.microsoft.com/office/drawing/2014/main" id="{1038B7A9-983C-A565-EC4B-ED55929A29E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</a:lstStyle>
          <a:p>
            <a:r>
              <a:rPr lang="nl-NL"/>
              <a:t>Klik op het pictogram als u een afbeelding wilt toevoegen</a:t>
            </a:r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01697A7E-ACCE-5011-540F-ABCB2C8EB371}"/>
              </a:ext>
            </a:extLst>
          </p:cNvPr>
          <p:cNvSpPr/>
          <p:nvPr userDrawn="1"/>
        </p:nvSpPr>
        <p:spPr>
          <a:xfrm>
            <a:off x="-1" y="0"/>
            <a:ext cx="180000" cy="68700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4093863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6C8B7F-8EAE-DFFE-3C9F-C75106A36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0464" y="1"/>
            <a:ext cx="5651499" cy="1280159"/>
          </a:xfrm>
        </p:spPr>
        <p:txBody>
          <a:bodyPr lIns="108000"/>
          <a:lstStyle/>
          <a:p>
            <a:r>
              <a:rPr lang="nl-NL"/>
              <a:t>Klik om stijl te bewerken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4A234CF-E505-C018-55A9-3F18862543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40463" y="1520825"/>
            <a:ext cx="5651500" cy="4932363"/>
          </a:xfrm>
        </p:spPr>
        <p:txBody>
          <a:bodyPr lIns="10800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4BEC6D9-4EE8-76E6-0339-AB3A98617E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0735" y="6971456"/>
            <a:ext cx="1981596" cy="184616"/>
          </a:xfrm>
        </p:spPr>
        <p:txBody>
          <a:bodyPr/>
          <a:lstStyle/>
          <a:p>
            <a:fld id="{E0A2F211-4CA0-46C3-BAC9-237EE5A60786}" type="datetime1">
              <a:rPr lang="nl-NL" smtClean="0"/>
              <a:t>11-2-2026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A1FB164C-CDA8-CCEC-0F77-77468940A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1187" y="6971456"/>
            <a:ext cx="8588828" cy="184616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BFC3D39-BA73-DF9B-C19E-88D5E8158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‹nr.›</a:t>
            </a:fld>
            <a:endParaRPr lang="nl-NL"/>
          </a:p>
        </p:txBody>
      </p:sp>
      <p:sp>
        <p:nvSpPr>
          <p:cNvPr id="10" name="Tijdelijke aanduiding voor afbeelding 8">
            <a:extLst>
              <a:ext uri="{FF2B5EF4-FFF2-40B4-BE49-F238E27FC236}">
                <a16:creationId xmlns:a16="http://schemas.microsoft.com/office/drawing/2014/main" id="{9FB750C7-4805-0ECC-3FA0-D2C3B878014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</a:lstStyle>
          <a:p>
            <a:r>
              <a:rPr lang="nl-NL"/>
              <a:t>Klik op het pictogram als u een afbeelding wilt toevoegen</a:t>
            </a:r>
          </a:p>
        </p:txBody>
      </p:sp>
    </p:spTree>
    <p:extLst>
      <p:ext uri="{BB962C8B-B14F-4D97-AF65-F5344CB8AC3E}">
        <p14:creationId xmlns:p14="http://schemas.microsoft.com/office/powerpoint/2010/main" val="24240004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Inhoud van twe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afbeelding 8">
            <a:extLst>
              <a:ext uri="{FF2B5EF4-FFF2-40B4-BE49-F238E27FC236}">
                <a16:creationId xmlns:a16="http://schemas.microsoft.com/office/drawing/2014/main" id="{1038B7A9-983C-A565-EC4B-ED55929A29E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</a:lstStyle>
          <a:p>
            <a:r>
              <a:rPr lang="nl-NL"/>
              <a:t>Klik op het pictogram als u een afbeelding wilt toevoegen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86C8B7F-8EAE-DFFE-3C9F-C75106A36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039" y="1"/>
            <a:ext cx="5651499" cy="1280159"/>
          </a:xfrm>
        </p:spPr>
        <p:txBody>
          <a:bodyPr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4A234CF-E505-C018-55A9-3F18862543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0038" y="1520825"/>
            <a:ext cx="5651498" cy="457199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4BEC6D9-4EE8-76E6-0339-AB3A98617E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0735" y="6918696"/>
            <a:ext cx="1981596" cy="184616"/>
          </a:xfrm>
        </p:spPr>
        <p:txBody>
          <a:bodyPr/>
          <a:lstStyle/>
          <a:p>
            <a:fld id="{E0A2F211-4CA0-46C3-BAC9-237EE5A60786}" type="datetime1">
              <a:rPr lang="nl-NL" smtClean="0"/>
              <a:t>11-2-2026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A1FB164C-CDA8-CCEC-0F77-77468940A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1187" y="6918696"/>
            <a:ext cx="8588828" cy="184616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BFC3D39-BA73-DF9B-C19E-88D5E8158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9758" y="6918696"/>
            <a:ext cx="768135" cy="184616"/>
          </a:xfrm>
        </p:spPr>
        <p:txBody>
          <a:bodyPr/>
          <a:lstStyle/>
          <a:p>
            <a:fld id="{A648B885-FF76-47CB-8BBD-27E7EBF07CA9}" type="slidenum">
              <a:rPr lang="nl-NL" smtClean="0"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831183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Inhoud van twe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afbeelding 8">
            <a:extLst>
              <a:ext uri="{FF2B5EF4-FFF2-40B4-BE49-F238E27FC236}">
                <a16:creationId xmlns:a16="http://schemas.microsoft.com/office/drawing/2014/main" id="{1038B7A9-983C-A565-EC4B-ED55929A29E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</a:lstStyle>
          <a:p>
            <a:r>
              <a:rPr lang="nl-NL"/>
              <a:t>Klik op het pictogram als u een afbeelding wilt toevoegen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86C8B7F-8EAE-DFFE-3C9F-C75106A36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039" y="1"/>
            <a:ext cx="5651499" cy="1280159"/>
          </a:xfrm>
        </p:spPr>
        <p:txBody>
          <a:bodyPr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4A234CF-E505-C018-55A9-3F18862543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0038" y="1520825"/>
            <a:ext cx="5651498" cy="457199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4BEC6D9-4EE8-76E6-0339-AB3A98617E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0735" y="6909900"/>
            <a:ext cx="1981596" cy="184616"/>
          </a:xfrm>
        </p:spPr>
        <p:txBody>
          <a:bodyPr/>
          <a:lstStyle/>
          <a:p>
            <a:fld id="{E0A2F211-4CA0-46C3-BAC9-237EE5A60786}" type="datetime1">
              <a:rPr lang="nl-NL" smtClean="0"/>
              <a:t>11-2-2026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A1FB164C-CDA8-CCEC-0F77-77468940A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1187" y="6909900"/>
            <a:ext cx="8588828" cy="184616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BFC3D39-BA73-DF9B-C19E-88D5E8158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9758" y="6909900"/>
            <a:ext cx="768135" cy="184616"/>
          </a:xfrm>
        </p:spPr>
        <p:txBody>
          <a:bodyPr/>
          <a:lstStyle/>
          <a:p>
            <a:fld id="{A648B885-FF76-47CB-8BBD-27E7EBF07CA9}" type="slidenum">
              <a:rPr lang="nl-NL" smtClean="0"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8584610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Inhoud van twe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afbeelding 8">
            <a:extLst>
              <a:ext uri="{FF2B5EF4-FFF2-40B4-BE49-F238E27FC236}">
                <a16:creationId xmlns:a16="http://schemas.microsoft.com/office/drawing/2014/main" id="{1038B7A9-983C-A565-EC4B-ED55929A29E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</a:lstStyle>
          <a:p>
            <a:r>
              <a:rPr lang="nl-NL"/>
              <a:t>Klik op het pictogram als u een afbeelding wilt toevoegen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86C8B7F-8EAE-DFFE-3C9F-C75106A36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039" y="1"/>
            <a:ext cx="5651499" cy="1280159"/>
          </a:xfrm>
        </p:spPr>
        <p:txBody>
          <a:bodyPr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4A234CF-E505-C018-55A9-3F18862543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0038" y="1520825"/>
            <a:ext cx="5651498" cy="457199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4BEC6D9-4EE8-76E6-0339-AB3A98617E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0735" y="6892315"/>
            <a:ext cx="1981596" cy="184616"/>
          </a:xfrm>
        </p:spPr>
        <p:txBody>
          <a:bodyPr/>
          <a:lstStyle/>
          <a:p>
            <a:fld id="{E0A2F211-4CA0-46C3-BAC9-237EE5A60786}" type="datetime1">
              <a:rPr lang="nl-NL" smtClean="0"/>
              <a:t>11-2-2026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A1FB164C-CDA8-CCEC-0F77-77468940A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1187" y="6892315"/>
            <a:ext cx="8588828" cy="184616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BFC3D39-BA73-DF9B-C19E-88D5E8158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9758" y="6892315"/>
            <a:ext cx="768135" cy="184616"/>
          </a:xfrm>
        </p:spPr>
        <p:txBody>
          <a:bodyPr/>
          <a:lstStyle/>
          <a:p>
            <a:fld id="{A648B885-FF76-47CB-8BBD-27E7EBF07CA9}" type="slidenum">
              <a:rPr lang="nl-NL" smtClean="0"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62699836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 met thema'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6C8B7F-8EAE-DFFE-3C9F-C75106A36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4BEC6D9-4EE8-76E6-0339-AB3A98617E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5C2FD-3A9E-4FB6-9665-708E4478422C}" type="datetime1">
              <a:rPr lang="nl-NL" smtClean="0"/>
              <a:t>11-2-2026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A1FB164C-CDA8-CCEC-0F77-77468940A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BFC3D39-BA73-DF9B-C19E-88D5E8158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‹nr.›</a:t>
            </a:fld>
            <a:endParaRPr lang="nl-NL"/>
          </a:p>
        </p:txBody>
      </p:sp>
      <p:sp>
        <p:nvSpPr>
          <p:cNvPr id="11" name="Tijdelijke aanduiding voor tekst 8">
            <a:extLst>
              <a:ext uri="{FF2B5EF4-FFF2-40B4-BE49-F238E27FC236}">
                <a16:creationId xmlns:a16="http://schemas.microsoft.com/office/drawing/2014/main" id="{092EB4F2-6BF4-2A49-29B5-4F85BDB33D1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00037" y="3606827"/>
            <a:ext cx="3412305" cy="308785"/>
          </a:xfrm>
        </p:spPr>
        <p:txBody>
          <a:bodyPr lIns="0" rIns="0" anchor="ctr">
            <a:noAutofit/>
          </a:bodyPr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l-NL" dirty="0"/>
              <a:t>Titel</a:t>
            </a:r>
          </a:p>
        </p:txBody>
      </p:sp>
      <p:sp>
        <p:nvSpPr>
          <p:cNvPr id="14" name="Tijdelijke aanduiding voor tekst 15">
            <a:extLst>
              <a:ext uri="{FF2B5EF4-FFF2-40B4-BE49-F238E27FC236}">
                <a16:creationId xmlns:a16="http://schemas.microsoft.com/office/drawing/2014/main" id="{5037B0F5-CB2A-FC8C-6198-5AD67C9D783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20195" y="4112209"/>
            <a:ext cx="3391381" cy="2340979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lnSpc>
                <a:spcPct val="95000"/>
              </a:lnSpc>
              <a:buNone/>
              <a:defRPr sz="1200">
                <a:solidFill>
                  <a:schemeClr val="tx2"/>
                </a:solidFill>
              </a:defRPr>
            </a:lvl2pPr>
            <a:lvl3pPr marL="914400" indent="0">
              <a:lnSpc>
                <a:spcPct val="95000"/>
              </a:lnSpc>
              <a:buNone/>
              <a:defRPr sz="1100">
                <a:solidFill>
                  <a:schemeClr val="tx2"/>
                </a:solidFill>
              </a:defRPr>
            </a:lvl3pPr>
            <a:lvl4pPr marL="1371600" indent="0">
              <a:lnSpc>
                <a:spcPct val="95000"/>
              </a:lnSpc>
              <a:buNone/>
              <a:defRPr sz="1050">
                <a:solidFill>
                  <a:schemeClr val="tx2"/>
                </a:solidFill>
              </a:defRPr>
            </a:lvl4pPr>
            <a:lvl5pPr marL="1828800" indent="0">
              <a:lnSpc>
                <a:spcPct val="95000"/>
              </a:lnSpc>
              <a:buNone/>
              <a:defRPr sz="1050">
                <a:solidFill>
                  <a:schemeClr val="tx2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17" name="Tijdelijke aanduiding voor tekst 8">
            <a:extLst>
              <a:ext uri="{FF2B5EF4-FFF2-40B4-BE49-F238E27FC236}">
                <a16:creationId xmlns:a16="http://schemas.microsoft.com/office/drawing/2014/main" id="{BE0659CB-6E14-2168-A79C-393B3A523EE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500582" y="3604037"/>
            <a:ext cx="3391381" cy="308785"/>
          </a:xfrm>
        </p:spPr>
        <p:txBody>
          <a:bodyPr lIns="0" rIns="0" anchor="ctr">
            <a:noAutofit/>
          </a:bodyPr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l-NL" dirty="0"/>
              <a:t>Titel</a:t>
            </a:r>
          </a:p>
        </p:txBody>
      </p:sp>
      <p:sp>
        <p:nvSpPr>
          <p:cNvPr id="18" name="Tijdelijke aanduiding voor tekst 15">
            <a:extLst>
              <a:ext uri="{FF2B5EF4-FFF2-40B4-BE49-F238E27FC236}">
                <a16:creationId xmlns:a16="http://schemas.microsoft.com/office/drawing/2014/main" id="{A6D4F84C-3FA7-9394-9AAA-A500F44CE46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500355" y="4112209"/>
            <a:ext cx="3391381" cy="2340979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lnSpc>
                <a:spcPct val="95000"/>
              </a:lnSpc>
              <a:buNone/>
              <a:defRPr sz="1200">
                <a:solidFill>
                  <a:schemeClr val="tx2"/>
                </a:solidFill>
              </a:defRPr>
            </a:lvl2pPr>
            <a:lvl3pPr marL="914400" indent="0">
              <a:lnSpc>
                <a:spcPct val="95000"/>
              </a:lnSpc>
              <a:buNone/>
              <a:defRPr sz="1100">
                <a:solidFill>
                  <a:schemeClr val="tx2"/>
                </a:solidFill>
              </a:defRPr>
            </a:lvl3pPr>
            <a:lvl4pPr marL="1371600" indent="0">
              <a:lnSpc>
                <a:spcPct val="95000"/>
              </a:lnSpc>
              <a:buNone/>
              <a:defRPr sz="1050">
                <a:solidFill>
                  <a:schemeClr val="tx2"/>
                </a:solidFill>
              </a:defRPr>
            </a:lvl4pPr>
            <a:lvl5pPr marL="1828800" indent="0">
              <a:lnSpc>
                <a:spcPct val="95000"/>
              </a:lnSpc>
              <a:buNone/>
              <a:defRPr sz="1050">
                <a:solidFill>
                  <a:schemeClr val="tx2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19" name="Tijdelijke aanduiding voor tekst 8">
            <a:extLst>
              <a:ext uri="{FF2B5EF4-FFF2-40B4-BE49-F238E27FC236}">
                <a16:creationId xmlns:a16="http://schemas.microsoft.com/office/drawing/2014/main" id="{74A7EE85-3357-ABAF-D191-9DB06D4E2A4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400309" y="3614923"/>
            <a:ext cx="3391381" cy="308785"/>
          </a:xfrm>
        </p:spPr>
        <p:txBody>
          <a:bodyPr lIns="0" rIns="0" anchor="ctr">
            <a:noAutofit/>
          </a:bodyPr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l-NL" dirty="0"/>
              <a:t>Titel</a:t>
            </a:r>
          </a:p>
        </p:txBody>
      </p:sp>
      <p:sp>
        <p:nvSpPr>
          <p:cNvPr id="20" name="Tijdelijke aanduiding voor tekst 15">
            <a:extLst>
              <a:ext uri="{FF2B5EF4-FFF2-40B4-BE49-F238E27FC236}">
                <a16:creationId xmlns:a16="http://schemas.microsoft.com/office/drawing/2014/main" id="{A834E811-F800-B2BB-BC3E-B2936BEBBAF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400309" y="4112209"/>
            <a:ext cx="3442995" cy="2340979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lnSpc>
                <a:spcPct val="95000"/>
              </a:lnSpc>
              <a:buNone/>
              <a:defRPr sz="1200">
                <a:solidFill>
                  <a:schemeClr val="tx2"/>
                </a:solidFill>
              </a:defRPr>
            </a:lvl2pPr>
            <a:lvl3pPr marL="914400" indent="0">
              <a:lnSpc>
                <a:spcPct val="95000"/>
              </a:lnSpc>
              <a:buNone/>
              <a:defRPr sz="1100">
                <a:solidFill>
                  <a:schemeClr val="tx2"/>
                </a:solidFill>
              </a:defRPr>
            </a:lvl3pPr>
            <a:lvl4pPr marL="1371600" indent="0">
              <a:lnSpc>
                <a:spcPct val="95000"/>
              </a:lnSpc>
              <a:buNone/>
              <a:defRPr sz="1050">
                <a:solidFill>
                  <a:schemeClr val="tx2"/>
                </a:solidFill>
              </a:defRPr>
            </a:lvl4pPr>
            <a:lvl5pPr marL="1828800" indent="0">
              <a:lnSpc>
                <a:spcPct val="95000"/>
              </a:lnSpc>
              <a:buNone/>
              <a:defRPr sz="1050">
                <a:solidFill>
                  <a:schemeClr val="tx2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22" name="Tijdelijke aanduiding voor afbeelding 21">
            <a:extLst>
              <a:ext uri="{FF2B5EF4-FFF2-40B4-BE49-F238E27FC236}">
                <a16:creationId xmlns:a16="http://schemas.microsoft.com/office/drawing/2014/main" id="{1AAB14BD-6D7A-1F8E-0A43-628CE143A5B8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299270" y="1510538"/>
            <a:ext cx="3412305" cy="1918462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nl-NL" dirty="0"/>
          </a:p>
        </p:txBody>
      </p:sp>
      <p:sp>
        <p:nvSpPr>
          <p:cNvPr id="23" name="Tijdelijke aanduiding voor afbeelding 21">
            <a:extLst>
              <a:ext uri="{FF2B5EF4-FFF2-40B4-BE49-F238E27FC236}">
                <a16:creationId xmlns:a16="http://schemas.microsoft.com/office/drawing/2014/main" id="{43A54D3D-7CE2-6CA6-6477-72263150EAB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4400563" y="1520824"/>
            <a:ext cx="3390900" cy="189608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nl-NL" dirty="0"/>
          </a:p>
        </p:txBody>
      </p:sp>
      <p:sp>
        <p:nvSpPr>
          <p:cNvPr id="24" name="Tijdelijke aanduiding voor afbeelding 21">
            <a:extLst>
              <a:ext uri="{FF2B5EF4-FFF2-40B4-BE49-F238E27FC236}">
                <a16:creationId xmlns:a16="http://schemas.microsoft.com/office/drawing/2014/main" id="{6BAB077A-65C4-42E8-210F-E56864579A38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8501063" y="1520825"/>
            <a:ext cx="3390900" cy="1908176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5429860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6A9BEB-31D7-5990-1454-20C0B1CCB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3757902-BA75-F83A-A9CD-4A25079921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57200">
              <a:buFont typeface="Wingdings" panose="05000000000000000000" pitchFamily="2" charset="2"/>
              <a:buChar char="§"/>
              <a:defRPr/>
            </a:lvl1pPr>
            <a:lvl2pPr marL="800100" indent="-342900">
              <a:buFont typeface="Wingdings" panose="05000000000000000000" pitchFamily="2" charset="2"/>
              <a:buChar char="§"/>
              <a:defRPr/>
            </a:lvl2pPr>
            <a:lvl3pPr marL="1257300" indent="-342900">
              <a:buFont typeface="Wingdings" panose="05000000000000000000" pitchFamily="2" charset="2"/>
              <a:buChar char="§"/>
              <a:defRPr/>
            </a:lvl3pPr>
            <a:lvl4pPr marL="1657350" indent="-285750">
              <a:buFont typeface="Wingdings" panose="05000000000000000000" pitchFamily="2" charset="2"/>
              <a:buChar char="§"/>
              <a:defRPr/>
            </a:lvl4pPr>
            <a:lvl5pPr marL="2114550" indent="-28575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01B9DCB-6767-0FAB-4EEB-51B8FE43A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D8C46-45ED-4977-8DF5-FEAAF18B775F}" type="datetime1">
              <a:rPr lang="nl-NL" smtClean="0"/>
              <a:t>11-2-2026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3217A91C-110C-441A-26CF-15C3C7771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1616AD90-C02F-C9FA-46E8-39CDB2530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6174826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6A9BEB-31D7-5990-1454-20C0B1CCB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01B9DCB-6767-0FAB-4EEB-51B8FE43A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D8C46-45ED-4977-8DF5-FEAAF18B775F}" type="datetime1">
              <a:rPr lang="nl-NL" smtClean="0"/>
              <a:t>11-2-2026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3217A91C-110C-441A-26CF-15C3C7771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1616AD90-C02F-C9FA-46E8-39CDB2530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‹nr.›</a:t>
            </a:fld>
            <a:endParaRPr lang="nl-NL"/>
          </a:p>
        </p:txBody>
      </p:sp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34C0A1A6-72F3-0B92-4C73-E68902C2BD5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00039" y="1520826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 err="1"/>
              <a:t>Afbeelding</a:t>
            </a:r>
            <a:endParaRPr lang="fr-FR" dirty="0"/>
          </a:p>
        </p:txBody>
      </p:sp>
      <p:sp>
        <p:nvSpPr>
          <p:cNvPr id="9" name="Tijdelijke aanduiding voor tekst 3">
            <a:extLst>
              <a:ext uri="{FF2B5EF4-FFF2-40B4-BE49-F238E27FC236}">
                <a16:creationId xmlns:a16="http://schemas.microsoft.com/office/drawing/2014/main" id="{C819F858-9DE3-548D-8A0E-0F7AEABA908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562224" y="1520824"/>
            <a:ext cx="3389313" cy="493236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11" name="Tijdelijke aanduiding voor tekst 5">
            <a:extLst>
              <a:ext uri="{FF2B5EF4-FFF2-40B4-BE49-F238E27FC236}">
                <a16:creationId xmlns:a16="http://schemas.microsoft.com/office/drawing/2014/main" id="{DBED99CA-91B8-1548-5F03-07EF089CEDE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00460" y="3616323"/>
            <a:ext cx="2036762" cy="669925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 dirty="0"/>
              <a:t>Voornaam Achternaam</a:t>
            </a:r>
          </a:p>
        </p:txBody>
      </p:sp>
      <p:sp>
        <p:nvSpPr>
          <p:cNvPr id="13" name="Picture Placeholder 10">
            <a:extLst>
              <a:ext uri="{FF2B5EF4-FFF2-40B4-BE49-F238E27FC236}">
                <a16:creationId xmlns:a16="http://schemas.microsoft.com/office/drawing/2014/main" id="{5781FE0B-A698-85E7-8C44-C9D6FF2CF35E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240465" y="1520827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 err="1"/>
              <a:t>Afbeelding</a:t>
            </a:r>
            <a:endParaRPr lang="fr-FR" dirty="0"/>
          </a:p>
        </p:txBody>
      </p:sp>
      <p:sp>
        <p:nvSpPr>
          <p:cNvPr id="14" name="Tijdelijke aanduiding voor tekst 3">
            <a:extLst>
              <a:ext uri="{FF2B5EF4-FFF2-40B4-BE49-F238E27FC236}">
                <a16:creationId xmlns:a16="http://schemas.microsoft.com/office/drawing/2014/main" id="{2DB970C1-4D66-6D68-5008-5F90B69486D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502650" y="1520825"/>
            <a:ext cx="3389313" cy="4932363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15" name="Tijdelijke aanduiding voor tekst 5">
            <a:extLst>
              <a:ext uri="{FF2B5EF4-FFF2-40B4-BE49-F238E27FC236}">
                <a16:creationId xmlns:a16="http://schemas.microsoft.com/office/drawing/2014/main" id="{365D69B6-C0B9-262E-5A90-5383B291BB7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40886" y="3616324"/>
            <a:ext cx="2036762" cy="669925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 dirty="0"/>
              <a:t>Voornaam Achternaam</a:t>
            </a:r>
          </a:p>
        </p:txBody>
      </p:sp>
    </p:spTree>
    <p:extLst>
      <p:ext uri="{BB962C8B-B14F-4D97-AF65-F5344CB8AC3E}">
        <p14:creationId xmlns:p14="http://schemas.microsoft.com/office/powerpoint/2010/main" val="193756522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van vi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6A9BEB-31D7-5990-1454-20C0B1CCB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01B9DCB-6767-0FAB-4EEB-51B8FE43A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D8C46-45ED-4977-8DF5-FEAAF18B775F}" type="datetime1">
              <a:rPr lang="nl-NL" smtClean="0"/>
              <a:t>11-2-2026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3217A91C-110C-441A-26CF-15C3C7771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1616AD90-C02F-C9FA-46E8-39CDB2530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‹nr.›</a:t>
            </a:fld>
            <a:endParaRPr lang="nl-NL"/>
          </a:p>
        </p:txBody>
      </p:sp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34C0A1A6-72F3-0B92-4C73-E68902C2BD5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00039" y="1520826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 err="1"/>
              <a:t>Afbeelding</a:t>
            </a:r>
            <a:endParaRPr lang="fr-FR" dirty="0"/>
          </a:p>
        </p:txBody>
      </p:sp>
      <p:sp>
        <p:nvSpPr>
          <p:cNvPr id="11" name="Tijdelijke aanduiding voor tekst 5">
            <a:extLst>
              <a:ext uri="{FF2B5EF4-FFF2-40B4-BE49-F238E27FC236}">
                <a16:creationId xmlns:a16="http://schemas.microsoft.com/office/drawing/2014/main" id="{DBED99CA-91B8-1548-5F03-07EF089CEDE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00459" y="3537176"/>
            <a:ext cx="2649569" cy="493036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 dirty="0"/>
              <a:t>Voornaam Achternaam</a:t>
            </a:r>
          </a:p>
        </p:txBody>
      </p:sp>
      <p:sp>
        <p:nvSpPr>
          <p:cNvPr id="13" name="Picture Placeholder 10">
            <a:extLst>
              <a:ext uri="{FF2B5EF4-FFF2-40B4-BE49-F238E27FC236}">
                <a16:creationId xmlns:a16="http://schemas.microsoft.com/office/drawing/2014/main" id="{5781FE0B-A698-85E7-8C44-C9D6FF2CF35E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240465" y="1520827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 err="1"/>
              <a:t>Afbeelding</a:t>
            </a:r>
            <a:endParaRPr lang="fr-FR" dirty="0"/>
          </a:p>
        </p:txBody>
      </p:sp>
      <p:sp>
        <p:nvSpPr>
          <p:cNvPr id="15" name="Tijdelijke aanduiding voor tekst 5">
            <a:extLst>
              <a:ext uri="{FF2B5EF4-FFF2-40B4-BE49-F238E27FC236}">
                <a16:creationId xmlns:a16="http://schemas.microsoft.com/office/drawing/2014/main" id="{365D69B6-C0B9-262E-5A90-5383B291BB7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40885" y="3537177"/>
            <a:ext cx="2649569" cy="493036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 dirty="0"/>
              <a:t>Voornaam Achternaam</a:t>
            </a:r>
          </a:p>
        </p:txBody>
      </p:sp>
      <p:sp>
        <p:nvSpPr>
          <p:cNvPr id="12" name="Picture Placeholder 10">
            <a:extLst>
              <a:ext uri="{FF2B5EF4-FFF2-40B4-BE49-F238E27FC236}">
                <a16:creationId xmlns:a16="http://schemas.microsoft.com/office/drawing/2014/main" id="{555C4428-AE70-7C76-7E32-AF3B30C54399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3300338" y="1520824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 err="1"/>
              <a:t>Afbeelding</a:t>
            </a:r>
            <a:endParaRPr lang="fr-FR" dirty="0"/>
          </a:p>
        </p:txBody>
      </p:sp>
      <p:sp>
        <p:nvSpPr>
          <p:cNvPr id="16" name="Tijdelijke aanduiding voor tekst 5">
            <a:extLst>
              <a:ext uri="{FF2B5EF4-FFF2-40B4-BE49-F238E27FC236}">
                <a16:creationId xmlns:a16="http://schemas.microsoft.com/office/drawing/2014/main" id="{D42064C9-8132-541A-D245-134159C6D8D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00758" y="3537174"/>
            <a:ext cx="2649569" cy="493036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 dirty="0"/>
              <a:t>Voornaam Achternaam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D67C95A5-34B5-3F5B-8772-65F674F390F9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9180171" y="1520824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 err="1"/>
              <a:t>Afbeelding</a:t>
            </a:r>
            <a:endParaRPr lang="fr-FR" dirty="0"/>
          </a:p>
        </p:txBody>
      </p:sp>
      <p:sp>
        <p:nvSpPr>
          <p:cNvPr id="18" name="Tijdelijke aanduiding voor tekst 5">
            <a:extLst>
              <a:ext uri="{FF2B5EF4-FFF2-40B4-BE49-F238E27FC236}">
                <a16:creationId xmlns:a16="http://schemas.microsoft.com/office/drawing/2014/main" id="{9FA1F461-DD7A-654C-F840-2CF3817ACC9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180591" y="3537174"/>
            <a:ext cx="2649569" cy="493036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 dirty="0"/>
              <a:t>Voornaam Achternaam</a:t>
            </a:r>
          </a:p>
        </p:txBody>
      </p:sp>
      <p:sp>
        <p:nvSpPr>
          <p:cNvPr id="27" name="Tijdelijke aanduiding voor tekst 3">
            <a:extLst>
              <a:ext uri="{FF2B5EF4-FFF2-40B4-BE49-F238E27FC236}">
                <a16:creationId xmlns:a16="http://schemas.microsoft.com/office/drawing/2014/main" id="{7FD9F287-8C74-CCD2-B6D9-30A0651985C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00038" y="4109356"/>
            <a:ext cx="2649569" cy="234383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400"/>
            </a:lvl3pPr>
            <a:lvl4pPr marL="1371600" indent="0">
              <a:buNone/>
              <a:defRPr sz="12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28" name="Tijdelijke aanduiding voor tekst 3">
            <a:extLst>
              <a:ext uri="{FF2B5EF4-FFF2-40B4-BE49-F238E27FC236}">
                <a16:creationId xmlns:a16="http://schemas.microsoft.com/office/drawing/2014/main" id="{668A4254-8DED-4F6B-ACDC-4442FC9D542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3301969" y="4112481"/>
            <a:ext cx="2649569" cy="234383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400"/>
            </a:lvl3pPr>
            <a:lvl4pPr marL="1371600" indent="0">
              <a:buNone/>
              <a:defRPr sz="12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29" name="Tijdelijke aanduiding voor tekst 3">
            <a:extLst>
              <a:ext uri="{FF2B5EF4-FFF2-40B4-BE49-F238E27FC236}">
                <a16:creationId xmlns:a16="http://schemas.microsoft.com/office/drawing/2014/main" id="{6D5F1858-9EAA-1813-FA9A-8CEAD3E7437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240463" y="4109356"/>
            <a:ext cx="2649569" cy="234383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400"/>
            </a:lvl3pPr>
            <a:lvl4pPr marL="1371600" indent="0">
              <a:buNone/>
              <a:defRPr sz="12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30" name="Tijdelijke aanduiding voor tekst 3">
            <a:extLst>
              <a:ext uri="{FF2B5EF4-FFF2-40B4-BE49-F238E27FC236}">
                <a16:creationId xmlns:a16="http://schemas.microsoft.com/office/drawing/2014/main" id="{51E7A658-3083-3474-E913-CDF1BC152F7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180591" y="4109356"/>
            <a:ext cx="2649569" cy="234383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400"/>
            </a:lvl3pPr>
            <a:lvl4pPr marL="1371600" indent="0">
              <a:buNone/>
              <a:defRPr sz="12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92486697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van ac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6A9BEB-31D7-5990-1454-20C0B1CCB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01B9DCB-6767-0FAB-4EEB-51B8FE43A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D8C46-45ED-4977-8DF5-FEAAF18B775F}" type="datetime1">
              <a:rPr lang="nl-NL" smtClean="0"/>
              <a:t>11-2-2026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3217A91C-110C-441A-26CF-15C3C7771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1616AD90-C02F-C9FA-46E8-39CDB2530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‹nr.›</a:t>
            </a:fld>
            <a:endParaRPr lang="nl-NL"/>
          </a:p>
        </p:txBody>
      </p:sp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34C0A1A6-72F3-0B92-4C73-E68902C2BD5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00039" y="1520826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 err="1"/>
              <a:t>Afbeelding</a:t>
            </a:r>
            <a:endParaRPr lang="fr-FR" dirty="0"/>
          </a:p>
        </p:txBody>
      </p:sp>
      <p:sp>
        <p:nvSpPr>
          <p:cNvPr id="11" name="Tijdelijke aanduiding voor tekst 5">
            <a:extLst>
              <a:ext uri="{FF2B5EF4-FFF2-40B4-BE49-F238E27FC236}">
                <a16:creationId xmlns:a16="http://schemas.microsoft.com/office/drawing/2014/main" id="{DBED99CA-91B8-1548-5F03-07EF089CEDE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00459" y="3448675"/>
            <a:ext cx="2225027" cy="493036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 dirty="0"/>
              <a:t>Voornaam Achternaam</a:t>
            </a:r>
          </a:p>
        </p:txBody>
      </p:sp>
      <p:sp>
        <p:nvSpPr>
          <p:cNvPr id="33" name="Picture Placeholder 10">
            <a:extLst>
              <a:ext uri="{FF2B5EF4-FFF2-40B4-BE49-F238E27FC236}">
                <a16:creationId xmlns:a16="http://schemas.microsoft.com/office/drawing/2014/main" id="{83EAE987-BC6E-98C9-FEF9-B8DA8676FABF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3300338" y="1520826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 err="1"/>
              <a:t>Afbeelding</a:t>
            </a:r>
            <a:endParaRPr lang="fr-FR" dirty="0"/>
          </a:p>
        </p:txBody>
      </p:sp>
      <p:sp>
        <p:nvSpPr>
          <p:cNvPr id="34" name="Tijdelijke aanduiding voor tekst 5">
            <a:extLst>
              <a:ext uri="{FF2B5EF4-FFF2-40B4-BE49-F238E27FC236}">
                <a16:creationId xmlns:a16="http://schemas.microsoft.com/office/drawing/2014/main" id="{8551C47D-E760-81DA-BB12-1478E64BABB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00758" y="3448675"/>
            <a:ext cx="2225027" cy="493036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 dirty="0"/>
              <a:t>Voornaam Achternaam</a:t>
            </a:r>
          </a:p>
        </p:txBody>
      </p:sp>
      <p:sp>
        <p:nvSpPr>
          <p:cNvPr id="35" name="Picture Placeholder 10">
            <a:extLst>
              <a:ext uri="{FF2B5EF4-FFF2-40B4-BE49-F238E27FC236}">
                <a16:creationId xmlns:a16="http://schemas.microsoft.com/office/drawing/2014/main" id="{149D2ED7-BAF0-8CC7-E9A1-3715AF497467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299618" y="4190338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 err="1"/>
              <a:t>Afbeelding</a:t>
            </a:r>
            <a:endParaRPr lang="fr-FR" dirty="0"/>
          </a:p>
        </p:txBody>
      </p:sp>
      <p:sp>
        <p:nvSpPr>
          <p:cNvPr id="36" name="Tijdelijke aanduiding voor tekst 5">
            <a:extLst>
              <a:ext uri="{FF2B5EF4-FFF2-40B4-BE49-F238E27FC236}">
                <a16:creationId xmlns:a16="http://schemas.microsoft.com/office/drawing/2014/main" id="{2558DFFA-3F27-43D5-8CA0-4F3A0C5E710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00038" y="6126976"/>
            <a:ext cx="2225027" cy="335128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 dirty="0"/>
              <a:t>Voornaam Achternaam</a:t>
            </a:r>
          </a:p>
        </p:txBody>
      </p:sp>
      <p:sp>
        <p:nvSpPr>
          <p:cNvPr id="37" name="Picture Placeholder 10">
            <a:extLst>
              <a:ext uri="{FF2B5EF4-FFF2-40B4-BE49-F238E27FC236}">
                <a16:creationId xmlns:a16="http://schemas.microsoft.com/office/drawing/2014/main" id="{B293267C-B5A4-21D9-7809-72A130D12F57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3303378" y="4190338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 err="1"/>
              <a:t>Afbeelding</a:t>
            </a:r>
            <a:endParaRPr lang="fr-FR" dirty="0"/>
          </a:p>
        </p:txBody>
      </p:sp>
      <p:sp>
        <p:nvSpPr>
          <p:cNvPr id="38" name="Tijdelijke aanduiding voor tekst 5">
            <a:extLst>
              <a:ext uri="{FF2B5EF4-FFF2-40B4-BE49-F238E27FC236}">
                <a16:creationId xmlns:a16="http://schemas.microsoft.com/office/drawing/2014/main" id="{B403A794-923A-D330-5799-AF8BAA36241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303798" y="6126976"/>
            <a:ext cx="2225027" cy="335128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 dirty="0"/>
              <a:t>Voornaam Achternaam</a:t>
            </a:r>
          </a:p>
        </p:txBody>
      </p:sp>
      <p:sp>
        <p:nvSpPr>
          <p:cNvPr id="39" name="Picture Placeholder 10">
            <a:extLst>
              <a:ext uri="{FF2B5EF4-FFF2-40B4-BE49-F238E27FC236}">
                <a16:creationId xmlns:a16="http://schemas.microsoft.com/office/drawing/2014/main" id="{56874475-56F7-FB5A-C0AF-25C722E7893A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240463" y="1520826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 err="1"/>
              <a:t>Afbeelding</a:t>
            </a:r>
            <a:endParaRPr lang="fr-FR" dirty="0"/>
          </a:p>
        </p:txBody>
      </p:sp>
      <p:sp>
        <p:nvSpPr>
          <p:cNvPr id="40" name="Tijdelijke aanduiding voor tekst 5">
            <a:extLst>
              <a:ext uri="{FF2B5EF4-FFF2-40B4-BE49-F238E27FC236}">
                <a16:creationId xmlns:a16="http://schemas.microsoft.com/office/drawing/2014/main" id="{37117F0A-E566-A297-35D1-C3C1C5D0545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240883" y="3448675"/>
            <a:ext cx="2225027" cy="493036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 dirty="0"/>
              <a:t>Voornaam Achternaam</a:t>
            </a:r>
          </a:p>
        </p:txBody>
      </p:sp>
      <p:sp>
        <p:nvSpPr>
          <p:cNvPr id="41" name="Picture Placeholder 10">
            <a:extLst>
              <a:ext uri="{FF2B5EF4-FFF2-40B4-BE49-F238E27FC236}">
                <a16:creationId xmlns:a16="http://schemas.microsoft.com/office/drawing/2014/main" id="{07AE13BF-43FA-681D-01F7-768C02D9C028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9240762" y="1520826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 err="1"/>
              <a:t>Afbeelding</a:t>
            </a:r>
            <a:endParaRPr lang="fr-FR" dirty="0"/>
          </a:p>
        </p:txBody>
      </p:sp>
      <p:sp>
        <p:nvSpPr>
          <p:cNvPr id="42" name="Tijdelijke aanduiding voor tekst 5">
            <a:extLst>
              <a:ext uri="{FF2B5EF4-FFF2-40B4-BE49-F238E27FC236}">
                <a16:creationId xmlns:a16="http://schemas.microsoft.com/office/drawing/2014/main" id="{815B6F31-CD4F-09CE-C149-B50518F65EF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241182" y="3448675"/>
            <a:ext cx="2225027" cy="493036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 dirty="0"/>
              <a:t>Voornaam Achternaam</a:t>
            </a:r>
          </a:p>
        </p:txBody>
      </p:sp>
      <p:sp>
        <p:nvSpPr>
          <p:cNvPr id="43" name="Picture Placeholder 10">
            <a:extLst>
              <a:ext uri="{FF2B5EF4-FFF2-40B4-BE49-F238E27FC236}">
                <a16:creationId xmlns:a16="http://schemas.microsoft.com/office/drawing/2014/main" id="{F8BABAFA-4FBF-17BC-8BB3-D50B6AA20B4F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6240042" y="4190338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 err="1"/>
              <a:t>Afbeelding</a:t>
            </a:r>
            <a:endParaRPr lang="fr-FR" dirty="0"/>
          </a:p>
        </p:txBody>
      </p:sp>
      <p:sp>
        <p:nvSpPr>
          <p:cNvPr id="44" name="Tijdelijke aanduiding voor tekst 5">
            <a:extLst>
              <a:ext uri="{FF2B5EF4-FFF2-40B4-BE49-F238E27FC236}">
                <a16:creationId xmlns:a16="http://schemas.microsoft.com/office/drawing/2014/main" id="{870F16BA-AC18-241C-91ED-DEF1CB57676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240462" y="6126976"/>
            <a:ext cx="2225027" cy="335128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 dirty="0"/>
              <a:t>Voornaam Achternaam</a:t>
            </a:r>
          </a:p>
        </p:txBody>
      </p:sp>
      <p:sp>
        <p:nvSpPr>
          <p:cNvPr id="45" name="Picture Placeholder 10">
            <a:extLst>
              <a:ext uri="{FF2B5EF4-FFF2-40B4-BE49-F238E27FC236}">
                <a16:creationId xmlns:a16="http://schemas.microsoft.com/office/drawing/2014/main" id="{6550A89B-C5E7-B3C5-170E-5A0E0A422A74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9243802" y="4190338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 err="1"/>
              <a:t>Afbeelding</a:t>
            </a:r>
            <a:endParaRPr lang="fr-FR" dirty="0"/>
          </a:p>
        </p:txBody>
      </p:sp>
      <p:sp>
        <p:nvSpPr>
          <p:cNvPr id="46" name="Tijdelijke aanduiding voor tekst 5">
            <a:extLst>
              <a:ext uri="{FF2B5EF4-FFF2-40B4-BE49-F238E27FC236}">
                <a16:creationId xmlns:a16="http://schemas.microsoft.com/office/drawing/2014/main" id="{49252DAA-7954-9B97-9302-448203C9CFC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244222" y="6126976"/>
            <a:ext cx="2225027" cy="335128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 dirty="0"/>
              <a:t>Voornaam Achternaam</a:t>
            </a:r>
          </a:p>
        </p:txBody>
      </p:sp>
    </p:spTree>
    <p:extLst>
      <p:ext uri="{BB962C8B-B14F-4D97-AF65-F5344CB8AC3E}">
        <p14:creationId xmlns:p14="http://schemas.microsoft.com/office/powerpoint/2010/main" val="428758239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ainer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0">
            <a:extLst>
              <a:ext uri="{FF2B5EF4-FFF2-40B4-BE49-F238E27FC236}">
                <a16:creationId xmlns:a16="http://schemas.microsoft.com/office/drawing/2014/main" id="{FEDBDA94-24D5-41E5-9379-523B7141822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12192001" cy="6857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180000"/>
          <a:lstStyle>
            <a:lvl1pPr>
              <a:defRPr lang="fr-FR" sz="1800" dirty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marL="0" lvl="0" indent="0" algn="ctr">
              <a:buNone/>
            </a:pPr>
            <a:r>
              <a:rPr lang="fr-FR" dirty="0"/>
              <a:t>	</a:t>
            </a:r>
          </a:p>
          <a:p>
            <a:pPr marL="0" lvl="0" indent="0" algn="ctr">
              <a:buNone/>
            </a:pPr>
            <a:endParaRPr lang="fr-FR" dirty="0"/>
          </a:p>
          <a:p>
            <a:pPr marL="0" lvl="0" indent="0" algn="ctr">
              <a:buNone/>
            </a:pPr>
            <a:r>
              <a:rPr lang="fr-FR" dirty="0" err="1"/>
              <a:t>Afbeelding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6398601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s - 6 Collage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40644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468000"/>
          <a:lstStyle>
            <a:lvl1pPr>
              <a:defRPr lang="fr-FR" sz="1800" dirty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marL="0" lvl="0" indent="0" algn="ctr">
              <a:buNone/>
            </a:pPr>
            <a:r>
              <a:rPr lang="fr-FR" dirty="0" err="1"/>
              <a:t>Afbeelding</a:t>
            </a:r>
            <a:endParaRPr lang="fr-FR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4064000" y="0"/>
            <a:ext cx="40644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468000"/>
          <a:lstStyle>
            <a:lvl1pPr>
              <a:defRPr lang="fr-FR" sz="1800" dirty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marL="0" lvl="0" indent="0" algn="ctr">
              <a:buNone/>
            </a:pPr>
            <a:r>
              <a:rPr lang="fr-FR" dirty="0" err="1"/>
              <a:t>Afbeelding</a:t>
            </a:r>
            <a:endParaRPr lang="fr-FR" dirty="0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8128000" y="0"/>
            <a:ext cx="40644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468000"/>
          <a:lstStyle>
            <a:lvl1pPr>
              <a:defRPr lang="fr-FR" sz="1800" dirty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marL="0" lvl="0" indent="0" algn="ctr">
              <a:buNone/>
            </a:pPr>
            <a:r>
              <a:rPr lang="fr-FR" dirty="0" err="1"/>
              <a:t>Afbeelding</a:t>
            </a:r>
            <a:endParaRPr lang="fr-FR" dirty="0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8128000" y="3429000"/>
            <a:ext cx="40644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468000"/>
          <a:lstStyle>
            <a:lvl1pPr>
              <a:defRPr lang="fr-FR" sz="1800" dirty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marL="0" lvl="0" indent="0" algn="ctr">
              <a:buNone/>
            </a:pPr>
            <a:r>
              <a:rPr lang="fr-FR" dirty="0" err="1"/>
              <a:t>Afbeelding</a:t>
            </a:r>
            <a:endParaRPr lang="fr-FR" dirty="0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4" hasCustomPrompt="1"/>
          </p:nvPr>
        </p:nvSpPr>
        <p:spPr>
          <a:xfrm>
            <a:off x="4064000" y="3429000"/>
            <a:ext cx="40644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468000"/>
          <a:lstStyle>
            <a:lvl1pPr>
              <a:defRPr lang="fr-FR" sz="1800" dirty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marL="0" lvl="0" indent="0" algn="ctr">
              <a:buNone/>
            </a:pPr>
            <a:r>
              <a:rPr lang="fr-FR" dirty="0" err="1"/>
              <a:t>Afbeelding</a:t>
            </a:r>
            <a:endParaRPr lang="fr-FR" dirty="0"/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15" hasCustomPrompt="1"/>
          </p:nvPr>
        </p:nvSpPr>
        <p:spPr>
          <a:xfrm>
            <a:off x="0" y="3429000"/>
            <a:ext cx="40644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468000"/>
          <a:lstStyle>
            <a:lvl1pPr>
              <a:defRPr lang="fr-FR" sz="1800" dirty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marL="0" lvl="0" indent="0" algn="ctr">
              <a:buNone/>
            </a:pPr>
            <a:r>
              <a:rPr lang="fr-FR" dirty="0" err="1"/>
              <a:t>Afbeelding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58767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 klantlog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du contenu 12">
            <a:extLst>
              <a:ext uri="{FF2B5EF4-FFF2-40B4-BE49-F238E27FC236}">
                <a16:creationId xmlns:a16="http://schemas.microsoft.com/office/drawing/2014/main" id="{0FA82258-8070-4B7B-B7C6-919C1BFAD958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00038" y="152082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14" name="Espace réservé du contenu 12">
            <a:extLst>
              <a:ext uri="{FF2B5EF4-FFF2-40B4-BE49-F238E27FC236}">
                <a16:creationId xmlns:a16="http://schemas.microsoft.com/office/drawing/2014/main" id="{24B192B9-1979-47FD-B40B-D105E04FD493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2252606" y="152082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17" name="Espace réservé du contenu 12">
            <a:extLst>
              <a:ext uri="{FF2B5EF4-FFF2-40B4-BE49-F238E27FC236}">
                <a16:creationId xmlns:a16="http://schemas.microsoft.com/office/drawing/2014/main" id="{201296E0-114D-4FAE-9474-548B5DC841EA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4205175" y="152082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18" name="Espace réservé du contenu 12">
            <a:extLst>
              <a:ext uri="{FF2B5EF4-FFF2-40B4-BE49-F238E27FC236}">
                <a16:creationId xmlns:a16="http://schemas.microsoft.com/office/drawing/2014/main" id="{154D76DD-DF79-45CC-89FC-1544939578E9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57745" y="152082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21" name="Espace réservé du contenu 12">
            <a:extLst>
              <a:ext uri="{FF2B5EF4-FFF2-40B4-BE49-F238E27FC236}">
                <a16:creationId xmlns:a16="http://schemas.microsoft.com/office/drawing/2014/main" id="{E3E44833-1827-41DC-AEC3-0C01F1BAD46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110313" y="152082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22" name="Espace réservé du contenu 12">
            <a:extLst>
              <a:ext uri="{FF2B5EF4-FFF2-40B4-BE49-F238E27FC236}">
                <a16:creationId xmlns:a16="http://schemas.microsoft.com/office/drawing/2014/main" id="{36394FDD-DDC6-46CD-87AF-F343169F6B6C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00038" y="311483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23" name="Espace réservé du contenu 12">
            <a:extLst>
              <a:ext uri="{FF2B5EF4-FFF2-40B4-BE49-F238E27FC236}">
                <a16:creationId xmlns:a16="http://schemas.microsoft.com/office/drawing/2014/main" id="{F4892D69-01ED-4ACE-9A93-97CAA2FCC8E8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2252606" y="311483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24" name="Espace réservé du contenu 12">
            <a:extLst>
              <a:ext uri="{FF2B5EF4-FFF2-40B4-BE49-F238E27FC236}">
                <a16:creationId xmlns:a16="http://schemas.microsoft.com/office/drawing/2014/main" id="{B911AC6F-ED1A-472B-82C9-F9B03EBADF44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4200450" y="311483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25" name="Espace réservé du contenu 12">
            <a:extLst>
              <a:ext uri="{FF2B5EF4-FFF2-40B4-BE49-F238E27FC236}">
                <a16:creationId xmlns:a16="http://schemas.microsoft.com/office/drawing/2014/main" id="{2A92BF88-4F19-41E1-9684-DFAC07366387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157745" y="311483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26" name="Espace réservé du contenu 12">
            <a:extLst>
              <a:ext uri="{FF2B5EF4-FFF2-40B4-BE49-F238E27FC236}">
                <a16:creationId xmlns:a16="http://schemas.microsoft.com/office/drawing/2014/main" id="{6C4A12E5-2DFE-40D7-BD07-4F8CB3981E76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105590" y="311483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DA0D81A-0A4D-402E-8E9E-990523BD0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GB" dirty="0"/>
          </a:p>
        </p:txBody>
      </p:sp>
      <p:sp>
        <p:nvSpPr>
          <p:cNvPr id="15" name="Espace réservé du contenu 12">
            <a:extLst>
              <a:ext uri="{FF2B5EF4-FFF2-40B4-BE49-F238E27FC236}">
                <a16:creationId xmlns:a16="http://schemas.microsoft.com/office/drawing/2014/main" id="{6EACFA82-13D3-4835-BC31-EA4D32DA2EEB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300038" y="470884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16" name="Espace réservé du contenu 12">
            <a:extLst>
              <a:ext uri="{FF2B5EF4-FFF2-40B4-BE49-F238E27FC236}">
                <a16:creationId xmlns:a16="http://schemas.microsoft.com/office/drawing/2014/main" id="{8116A56C-8FBE-4F10-86C4-7EBBDA731D33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2252606" y="470884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19" name="Espace réservé du contenu 12">
            <a:extLst>
              <a:ext uri="{FF2B5EF4-FFF2-40B4-BE49-F238E27FC236}">
                <a16:creationId xmlns:a16="http://schemas.microsoft.com/office/drawing/2014/main" id="{557315BC-A319-41BD-94B1-9E47282316B6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4200450" y="470884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20" name="Espace réservé du contenu 12">
            <a:extLst>
              <a:ext uri="{FF2B5EF4-FFF2-40B4-BE49-F238E27FC236}">
                <a16:creationId xmlns:a16="http://schemas.microsoft.com/office/drawing/2014/main" id="{491474BD-C9D3-4108-844A-3A94E7D924B1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6157745" y="470884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27" name="Espace réservé du contenu 12">
            <a:extLst>
              <a:ext uri="{FF2B5EF4-FFF2-40B4-BE49-F238E27FC236}">
                <a16:creationId xmlns:a16="http://schemas.microsoft.com/office/drawing/2014/main" id="{2608B710-E00E-44B4-94F8-5E4F05A89D1D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8105590" y="470884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28" name="Espace réservé du contenu 12">
            <a:extLst>
              <a:ext uri="{FF2B5EF4-FFF2-40B4-BE49-F238E27FC236}">
                <a16:creationId xmlns:a16="http://schemas.microsoft.com/office/drawing/2014/main" id="{58ECC7BC-2F7A-4EEB-B327-782398844088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10062883" y="152082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29" name="Espace réservé du contenu 12">
            <a:extLst>
              <a:ext uri="{FF2B5EF4-FFF2-40B4-BE49-F238E27FC236}">
                <a16:creationId xmlns:a16="http://schemas.microsoft.com/office/drawing/2014/main" id="{08BD1D96-984C-4668-B5C1-1C6B87690E99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10062883" y="311483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30" name="Espace réservé du contenu 12">
            <a:extLst>
              <a:ext uri="{FF2B5EF4-FFF2-40B4-BE49-F238E27FC236}">
                <a16:creationId xmlns:a16="http://schemas.microsoft.com/office/drawing/2014/main" id="{619F8650-8ADC-4773-96F6-9A03F2569445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10062883" y="470884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</p:spTree>
    <p:extLst>
      <p:ext uri="{BB962C8B-B14F-4D97-AF65-F5344CB8AC3E}">
        <p14:creationId xmlns:p14="http://schemas.microsoft.com/office/powerpoint/2010/main" val="424096966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 klantlog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du contenu 12">
            <a:extLst>
              <a:ext uri="{FF2B5EF4-FFF2-40B4-BE49-F238E27FC236}">
                <a16:creationId xmlns:a16="http://schemas.microsoft.com/office/drawing/2014/main" id="{0FA82258-8070-4B7B-B7C6-919C1BFAD958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02048" y="1520825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40" name="Espace réservé du contenu 12">
            <a:extLst>
              <a:ext uri="{FF2B5EF4-FFF2-40B4-BE49-F238E27FC236}">
                <a16:creationId xmlns:a16="http://schemas.microsoft.com/office/drawing/2014/main" id="{B070F49F-DF60-4723-A91C-5C1E12D58613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1972955" y="1520825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41" name="Espace réservé du contenu 12">
            <a:extLst>
              <a:ext uri="{FF2B5EF4-FFF2-40B4-BE49-F238E27FC236}">
                <a16:creationId xmlns:a16="http://schemas.microsoft.com/office/drawing/2014/main" id="{1A46C95E-26CD-45AD-BB72-B430933BACC5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3643862" y="1520825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42" name="Espace réservé du contenu 12">
            <a:extLst>
              <a:ext uri="{FF2B5EF4-FFF2-40B4-BE49-F238E27FC236}">
                <a16:creationId xmlns:a16="http://schemas.microsoft.com/office/drawing/2014/main" id="{7C59A534-42C3-4A87-94C8-B2FBBAFC4BF6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314769" y="1520825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43" name="Espace réservé du contenu 12">
            <a:extLst>
              <a:ext uri="{FF2B5EF4-FFF2-40B4-BE49-F238E27FC236}">
                <a16:creationId xmlns:a16="http://schemas.microsoft.com/office/drawing/2014/main" id="{4BB3DF69-45D4-47B3-BA99-BA35B5100C33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985675" y="1520825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44" name="Espace réservé du contenu 12">
            <a:extLst>
              <a:ext uri="{FF2B5EF4-FFF2-40B4-BE49-F238E27FC236}">
                <a16:creationId xmlns:a16="http://schemas.microsoft.com/office/drawing/2014/main" id="{F2BAFCF9-6ACE-4E11-8AC5-705BA7DCE73A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656582" y="1520825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114B89B0-0422-4EDE-810F-DD425AACD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22" name="Espace réservé du contenu 12">
            <a:extLst>
              <a:ext uri="{FF2B5EF4-FFF2-40B4-BE49-F238E27FC236}">
                <a16:creationId xmlns:a16="http://schemas.microsoft.com/office/drawing/2014/main" id="{7179003E-4816-41C0-9AF2-1961BE47218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10327489" y="1520825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23" name="Espace réservé du contenu 12">
            <a:extLst>
              <a:ext uri="{FF2B5EF4-FFF2-40B4-BE49-F238E27FC236}">
                <a16:creationId xmlns:a16="http://schemas.microsoft.com/office/drawing/2014/main" id="{16BF5880-831D-419E-8A89-CAA85767225E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302048" y="2660590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24" name="Espace réservé du contenu 12">
            <a:extLst>
              <a:ext uri="{FF2B5EF4-FFF2-40B4-BE49-F238E27FC236}">
                <a16:creationId xmlns:a16="http://schemas.microsoft.com/office/drawing/2014/main" id="{81EFFE30-BF7F-4D56-9052-FC7B0EA47F4C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1972955" y="2660590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25" name="Espace réservé du contenu 12">
            <a:extLst>
              <a:ext uri="{FF2B5EF4-FFF2-40B4-BE49-F238E27FC236}">
                <a16:creationId xmlns:a16="http://schemas.microsoft.com/office/drawing/2014/main" id="{9726FF2E-0D1B-446C-AED7-6C18FA081A2B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3643862" y="2660590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26" name="Espace réservé du contenu 12">
            <a:extLst>
              <a:ext uri="{FF2B5EF4-FFF2-40B4-BE49-F238E27FC236}">
                <a16:creationId xmlns:a16="http://schemas.microsoft.com/office/drawing/2014/main" id="{0452C3E5-292A-4D12-8FDE-385DEDE4DA35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5314769" y="2660590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27" name="Espace réservé du contenu 12">
            <a:extLst>
              <a:ext uri="{FF2B5EF4-FFF2-40B4-BE49-F238E27FC236}">
                <a16:creationId xmlns:a16="http://schemas.microsoft.com/office/drawing/2014/main" id="{AE4E27E8-C18D-419A-A1FE-016385306042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6985675" y="2660590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28" name="Espace réservé du contenu 12">
            <a:extLst>
              <a:ext uri="{FF2B5EF4-FFF2-40B4-BE49-F238E27FC236}">
                <a16:creationId xmlns:a16="http://schemas.microsoft.com/office/drawing/2014/main" id="{2202F7BB-DA07-47E6-9776-44DE2CE5B1A8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8656582" y="2660590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29" name="Espace réservé du contenu 12">
            <a:extLst>
              <a:ext uri="{FF2B5EF4-FFF2-40B4-BE49-F238E27FC236}">
                <a16:creationId xmlns:a16="http://schemas.microsoft.com/office/drawing/2014/main" id="{13AD8282-9283-4BCD-93B4-A60DE19B96BD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10327489" y="2660590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30" name="Espace réservé du contenu 12">
            <a:extLst>
              <a:ext uri="{FF2B5EF4-FFF2-40B4-BE49-F238E27FC236}">
                <a16:creationId xmlns:a16="http://schemas.microsoft.com/office/drawing/2014/main" id="{EDB560BE-84F4-41ED-A25E-92DD880EFBEB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300039" y="3909215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31" name="Espace réservé du contenu 12">
            <a:extLst>
              <a:ext uri="{FF2B5EF4-FFF2-40B4-BE49-F238E27FC236}">
                <a16:creationId xmlns:a16="http://schemas.microsoft.com/office/drawing/2014/main" id="{CD1F4ABC-FE91-41A9-BAF4-C6FD38763B6D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1970946" y="3875923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32" name="Espace réservé du contenu 12">
            <a:extLst>
              <a:ext uri="{FF2B5EF4-FFF2-40B4-BE49-F238E27FC236}">
                <a16:creationId xmlns:a16="http://schemas.microsoft.com/office/drawing/2014/main" id="{E89F3236-63C3-4361-A946-CCFDF997A088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3641854" y="3875923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33" name="Espace réservé du contenu 12">
            <a:extLst>
              <a:ext uri="{FF2B5EF4-FFF2-40B4-BE49-F238E27FC236}">
                <a16:creationId xmlns:a16="http://schemas.microsoft.com/office/drawing/2014/main" id="{C774BBFA-2EDC-46C0-99B6-BB94741E43A6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5312761" y="3875923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34" name="Espace réservé du contenu 12">
            <a:extLst>
              <a:ext uri="{FF2B5EF4-FFF2-40B4-BE49-F238E27FC236}">
                <a16:creationId xmlns:a16="http://schemas.microsoft.com/office/drawing/2014/main" id="{F950F4F3-C660-4899-ADA1-15E1485646D4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6983668" y="3875923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35" name="Espace réservé du contenu 12">
            <a:extLst>
              <a:ext uri="{FF2B5EF4-FFF2-40B4-BE49-F238E27FC236}">
                <a16:creationId xmlns:a16="http://schemas.microsoft.com/office/drawing/2014/main" id="{3F9278D3-004D-432F-A4AB-EFC0C9107FE5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8654575" y="3875923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36" name="Espace réservé du contenu 12">
            <a:extLst>
              <a:ext uri="{FF2B5EF4-FFF2-40B4-BE49-F238E27FC236}">
                <a16:creationId xmlns:a16="http://schemas.microsoft.com/office/drawing/2014/main" id="{8D91ED01-78AD-4C9E-8EAC-02799D1F1AC5}"/>
              </a:ext>
            </a:extLst>
          </p:cNvPr>
          <p:cNvSpPr>
            <a:spLocks noGrp="1"/>
          </p:cNvSpPr>
          <p:nvPr>
            <p:ph sz="quarter" idx="30" hasCustomPrompt="1"/>
          </p:nvPr>
        </p:nvSpPr>
        <p:spPr>
          <a:xfrm>
            <a:off x="10325482" y="3875923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37" name="Espace réservé du contenu 12">
            <a:extLst>
              <a:ext uri="{FF2B5EF4-FFF2-40B4-BE49-F238E27FC236}">
                <a16:creationId xmlns:a16="http://schemas.microsoft.com/office/drawing/2014/main" id="{9AB1A9A0-9D07-4585-8F4A-E7E37DD658DD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302048" y="5157841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38" name="Espace réservé du contenu 12">
            <a:extLst>
              <a:ext uri="{FF2B5EF4-FFF2-40B4-BE49-F238E27FC236}">
                <a16:creationId xmlns:a16="http://schemas.microsoft.com/office/drawing/2014/main" id="{AF9FFA38-2CAB-43BF-85AF-6A02A583BA55}"/>
              </a:ext>
            </a:extLst>
          </p:cNvPr>
          <p:cNvSpPr>
            <a:spLocks noGrp="1"/>
          </p:cNvSpPr>
          <p:nvPr>
            <p:ph sz="quarter" idx="32" hasCustomPrompt="1"/>
          </p:nvPr>
        </p:nvSpPr>
        <p:spPr>
          <a:xfrm>
            <a:off x="1972955" y="5157841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39" name="Espace réservé du contenu 12">
            <a:extLst>
              <a:ext uri="{FF2B5EF4-FFF2-40B4-BE49-F238E27FC236}">
                <a16:creationId xmlns:a16="http://schemas.microsoft.com/office/drawing/2014/main" id="{0C1E97B8-E5C7-46D5-8C5C-6D0E2F88F9BD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3643862" y="5157841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57" name="Espace réservé du contenu 12">
            <a:extLst>
              <a:ext uri="{FF2B5EF4-FFF2-40B4-BE49-F238E27FC236}">
                <a16:creationId xmlns:a16="http://schemas.microsoft.com/office/drawing/2014/main" id="{57910F56-96F7-4196-8A69-459515E99B1D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5314769" y="5157841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58" name="Espace réservé du contenu 12">
            <a:extLst>
              <a:ext uri="{FF2B5EF4-FFF2-40B4-BE49-F238E27FC236}">
                <a16:creationId xmlns:a16="http://schemas.microsoft.com/office/drawing/2014/main" id="{E3A46883-1CA1-41B5-829C-AE02DB324B35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6985675" y="5157841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59" name="Espace réservé du contenu 12">
            <a:extLst>
              <a:ext uri="{FF2B5EF4-FFF2-40B4-BE49-F238E27FC236}">
                <a16:creationId xmlns:a16="http://schemas.microsoft.com/office/drawing/2014/main" id="{35048BB4-8422-4CEF-97A5-D807984C0702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8656582" y="5157841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60" name="Espace réservé du contenu 12">
            <a:extLst>
              <a:ext uri="{FF2B5EF4-FFF2-40B4-BE49-F238E27FC236}">
                <a16:creationId xmlns:a16="http://schemas.microsoft.com/office/drawing/2014/main" id="{324E096C-1CAA-4C8A-A720-E31C1A01767E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10327489" y="5157841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3904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3_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3EEA85-DFB4-BD68-8BB4-1B5801BB3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98190C34-2CC5-B3ED-1F8E-112351328C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724BB-B06D-456B-989F-E4E6B54E3121}" type="datetime1">
              <a:rPr lang="nl-NL" smtClean="0"/>
              <a:t>11-2-2026</a:t>
            </a:fld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787019D9-E226-E995-5BB4-EAC600F517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11E47A91-B916-8AB9-41A3-CED18AFA8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7191724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23C17B78-A4BA-827D-07E7-CF57F7A493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6088AE-63DC-4099-90B6-C0DEFB5E6602}" type="datetime1">
              <a:rPr lang="nl-NL" smtClean="0"/>
              <a:t>11-2-2026</a:t>
            </a:fld>
            <a:endParaRPr lang="nl-NL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BB6AE795-CF6B-B62A-54F3-581343067A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B6DEACBB-EA0E-2C61-9483-4FEA12873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724480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el zonder bal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3EEA85-DFB4-BD68-8BB4-1B5801BB3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98190C34-2CC5-B3ED-1F8E-112351328C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0734" y="6858000"/>
            <a:ext cx="1981596" cy="365125"/>
          </a:xfrm>
        </p:spPr>
        <p:txBody>
          <a:bodyPr/>
          <a:lstStyle/>
          <a:p>
            <a:fld id="{97D724BB-B06D-456B-989F-E4E6B54E3121}" type="datetime1">
              <a:rPr lang="nl-NL" smtClean="0"/>
              <a:t>11-2-2026</a:t>
            </a:fld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787019D9-E226-E995-5BB4-EAC600F517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1186" y="6858000"/>
            <a:ext cx="8588828" cy="365125"/>
          </a:xfrm>
        </p:spPr>
        <p:txBody>
          <a:bodyPr/>
          <a:lstStyle/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11E47A91-B916-8AB9-41A3-CED18AFA8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9757" y="6858000"/>
            <a:ext cx="768135" cy="365125"/>
          </a:xfrm>
        </p:spPr>
        <p:txBody>
          <a:bodyPr/>
          <a:lstStyle/>
          <a:p>
            <a:fld id="{A648B885-FF76-47CB-8BBD-27E7EBF07CA9}" type="slidenum">
              <a:rPr lang="nl-NL" smtClean="0"/>
              <a:t>‹nr.›</a:t>
            </a:fld>
            <a:endParaRPr lang="nl-NL"/>
          </a:p>
        </p:txBody>
      </p:sp>
      <p:pic>
        <p:nvPicPr>
          <p:cNvPr id="6" name="ArtworkLogo">
            <a:extLst>
              <a:ext uri="{FF2B5EF4-FFF2-40B4-BE49-F238E27FC236}">
                <a16:creationId xmlns:a16="http://schemas.microsoft.com/office/drawing/2014/main" id="{CE968CEF-3847-9879-E923-ED64E3E348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83929" y="303802"/>
            <a:ext cx="1629294" cy="830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0902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el en object 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6A9BEB-31D7-5990-1454-20C0B1CCB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3757902-BA75-F83A-A9CD-4A25079921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57200">
              <a:buFont typeface="Wingdings" panose="05000000000000000000" pitchFamily="2" charset="2"/>
              <a:buChar char="§"/>
              <a:defRPr/>
            </a:lvl1pPr>
            <a:lvl2pPr marL="800100" indent="-342900">
              <a:buFont typeface="Wingdings" panose="05000000000000000000" pitchFamily="2" charset="2"/>
              <a:buChar char="§"/>
              <a:defRPr/>
            </a:lvl2pPr>
            <a:lvl3pPr marL="1257300" indent="-342900">
              <a:buFont typeface="Wingdings" panose="05000000000000000000" pitchFamily="2" charset="2"/>
              <a:buChar char="§"/>
              <a:defRPr/>
            </a:lvl3pPr>
            <a:lvl4pPr marL="1657350" indent="-285750">
              <a:buFont typeface="Wingdings" panose="05000000000000000000" pitchFamily="2" charset="2"/>
              <a:buChar char="§"/>
              <a:defRPr/>
            </a:lvl4pPr>
            <a:lvl5pPr marL="2114550" indent="-28575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01B9DCB-6767-0FAB-4EEB-51B8FE43A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D8C46-45ED-4977-8DF5-FEAAF18B775F}" type="datetime1">
              <a:rPr lang="nl-NL" smtClean="0"/>
              <a:t>11-2-2026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3217A91C-110C-441A-26CF-15C3C7771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1616AD90-C02F-C9FA-46E8-39CDB2530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‹nr.›</a:t>
            </a:fld>
            <a:endParaRPr lang="nl-NL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B53567AC-FC92-DBF6-902D-A02E25D27B7B}"/>
              </a:ext>
            </a:extLst>
          </p:cNvPr>
          <p:cNvSpPr/>
          <p:nvPr userDrawn="1"/>
        </p:nvSpPr>
        <p:spPr>
          <a:xfrm>
            <a:off x="-1" y="0"/>
            <a:ext cx="180000" cy="68700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8" name="ArtworkLogo">
            <a:extLst>
              <a:ext uri="{FF2B5EF4-FFF2-40B4-BE49-F238E27FC236}">
                <a16:creationId xmlns:a16="http://schemas.microsoft.com/office/drawing/2014/main" id="{88EDF246-36D0-EA15-89F1-BEBAC1BC90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83929" y="303802"/>
            <a:ext cx="1629294" cy="830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36896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134182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indedia algem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18">
            <a:extLst>
              <a:ext uri="{FF2B5EF4-FFF2-40B4-BE49-F238E27FC236}">
                <a16:creationId xmlns:a16="http://schemas.microsoft.com/office/drawing/2014/main" id="{E3EC554F-9B3F-7C4B-6145-7BAE0BB01E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4868487" cy="6878068"/>
          </a:xfrm>
          <a:prstGeom prst="rect">
            <a:avLst/>
          </a:prstGeom>
        </p:spPr>
      </p:pic>
      <p:sp>
        <p:nvSpPr>
          <p:cNvPr id="7" name="Rechthoek 6">
            <a:extLst>
              <a:ext uri="{FF2B5EF4-FFF2-40B4-BE49-F238E27FC236}">
                <a16:creationId xmlns:a16="http://schemas.microsoft.com/office/drawing/2014/main" id="{CBFD2F8A-C1A5-25EB-8679-C5C51A188736}"/>
              </a:ext>
            </a:extLst>
          </p:cNvPr>
          <p:cNvSpPr/>
          <p:nvPr userDrawn="1"/>
        </p:nvSpPr>
        <p:spPr>
          <a:xfrm>
            <a:off x="4868487" y="-1"/>
            <a:ext cx="7323513" cy="685800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DB1F7B06-5084-51E1-289D-351C72E889AB}"/>
              </a:ext>
            </a:extLst>
          </p:cNvPr>
          <p:cNvSpPr txBox="1"/>
          <p:nvPr userDrawn="1"/>
        </p:nvSpPr>
        <p:spPr>
          <a:xfrm>
            <a:off x="6240463" y="2371461"/>
            <a:ext cx="3836639" cy="38974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nl-NL" sz="2400" b="1" dirty="0" err="1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Geonovum</a:t>
            </a:r>
            <a:endParaRPr lang="nl-NL" sz="1600" dirty="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  <a:tabLst>
                <a:tab pos="180340" algn="l"/>
              </a:tabLst>
            </a:pPr>
            <a:r>
              <a:rPr lang="en-GB" sz="1600" b="1" dirty="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T	</a:t>
            </a:r>
            <a:r>
              <a:rPr lang="en-GB" sz="1600" dirty="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033 460 41 00</a:t>
            </a:r>
            <a:endParaRPr lang="nl-NL" sz="1600" dirty="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  <a:tabLst>
                <a:tab pos="180340" algn="l"/>
              </a:tabLst>
            </a:pPr>
            <a:r>
              <a:rPr lang="en-GB" sz="1600" b="1" dirty="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E	</a:t>
            </a:r>
            <a:r>
              <a:rPr lang="en-GB" sz="1600" dirty="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info@geonovum.nl</a:t>
            </a:r>
            <a:endParaRPr lang="nl-NL" sz="1600" dirty="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  <a:tabLst>
                <a:tab pos="180340" algn="l"/>
              </a:tabLst>
            </a:pPr>
            <a:r>
              <a:rPr lang="en-GB" sz="1600" b="1" dirty="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I</a:t>
            </a:r>
            <a:r>
              <a:rPr lang="en-GB" sz="1600" dirty="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	</a:t>
            </a:r>
            <a:r>
              <a:rPr lang="nl-NL" sz="1600" dirty="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www.geonovum.nl</a:t>
            </a:r>
            <a:endParaRPr lang="nl-NL" sz="1600" dirty="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</a:pPr>
            <a:r>
              <a:rPr lang="nl-NL" sz="1600" b="1" dirty="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 </a:t>
            </a:r>
            <a:endParaRPr lang="nl-NL" sz="1600" dirty="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</a:pPr>
            <a:r>
              <a:rPr lang="nl-NL" sz="1600" b="1" dirty="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bezoekadres</a:t>
            </a:r>
            <a:endParaRPr lang="nl-NL" sz="1600" dirty="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</a:pPr>
            <a:r>
              <a:rPr lang="nl-NL" sz="1600" dirty="0" err="1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Barchman</a:t>
            </a:r>
            <a:r>
              <a:rPr lang="nl-NL" sz="1600" dirty="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 </a:t>
            </a:r>
            <a:r>
              <a:rPr lang="nl-NL" sz="1600" dirty="0" err="1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Wuytierslaan</a:t>
            </a:r>
            <a:r>
              <a:rPr lang="nl-NL" sz="1600" dirty="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 10</a:t>
            </a:r>
            <a:endParaRPr lang="nl-NL" sz="1600" dirty="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</a:pPr>
            <a:r>
              <a:rPr lang="en-GB" sz="1600" dirty="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3818 LH Amersfoort</a:t>
            </a:r>
            <a:endParaRPr lang="nl-NL" sz="1600" dirty="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</a:pPr>
            <a:r>
              <a:rPr lang="nl-NL" sz="1600" b="1" dirty="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	</a:t>
            </a:r>
            <a:endParaRPr lang="nl-NL" sz="1600" dirty="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</a:pPr>
            <a:r>
              <a:rPr lang="en-GB" sz="1600" dirty="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 </a:t>
            </a:r>
            <a:endParaRPr lang="nl-NL" sz="1600" dirty="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</a:pPr>
            <a:r>
              <a:rPr lang="en-GB" sz="1600" b="1" dirty="0" err="1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postadres</a:t>
            </a:r>
            <a:endParaRPr lang="nl-NL" sz="1600" dirty="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</a:pPr>
            <a:r>
              <a:rPr lang="en-GB" sz="1600" dirty="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Postbus 508</a:t>
            </a:r>
            <a:endParaRPr lang="nl-NL" sz="1600" dirty="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</a:pPr>
            <a:r>
              <a:rPr lang="en-GB" sz="1600" dirty="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3800 AM Amersfoort</a:t>
            </a:r>
            <a:endParaRPr lang="nl-NL" sz="1600" dirty="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</a:pPr>
            <a:r>
              <a:rPr lang="nl-NL" sz="1600" b="1" dirty="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	</a:t>
            </a:r>
            <a:endParaRPr lang="nl-NL" sz="1600" dirty="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</p:txBody>
      </p:sp>
      <p:sp>
        <p:nvSpPr>
          <p:cNvPr id="11" name="Titel 16">
            <a:extLst>
              <a:ext uri="{FF2B5EF4-FFF2-40B4-BE49-F238E27FC236}">
                <a16:creationId xmlns:a16="http://schemas.microsoft.com/office/drawing/2014/main" id="{FE0A2F16-9901-6079-8E9E-B74B0C3DE0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40462" y="296864"/>
            <a:ext cx="5651501" cy="1749650"/>
          </a:xfrm>
        </p:spPr>
        <p:txBody>
          <a:bodyPr anchor="b">
            <a:normAutofit/>
          </a:bodyPr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Bedankt!</a:t>
            </a:r>
          </a:p>
        </p:txBody>
      </p:sp>
    </p:spTree>
    <p:extLst>
      <p:ext uri="{BB962C8B-B14F-4D97-AF65-F5344CB8AC3E}">
        <p14:creationId xmlns:p14="http://schemas.microsoft.com/office/powerpoint/2010/main" val="418600355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indedia persoon met 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CBFD2F8A-C1A5-25EB-8679-C5C51A188736}"/>
              </a:ext>
            </a:extLst>
          </p:cNvPr>
          <p:cNvSpPr/>
          <p:nvPr userDrawn="1"/>
        </p:nvSpPr>
        <p:spPr>
          <a:xfrm>
            <a:off x="4868487" y="-1"/>
            <a:ext cx="7323513" cy="684189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6" name="Graphic 18">
            <a:extLst>
              <a:ext uri="{FF2B5EF4-FFF2-40B4-BE49-F238E27FC236}">
                <a16:creationId xmlns:a16="http://schemas.microsoft.com/office/drawing/2014/main" id="{E3EC554F-9B3F-7C4B-6145-7BAE0BB01E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4868487" cy="6878068"/>
          </a:xfrm>
          <a:prstGeom prst="rect">
            <a:avLst/>
          </a:prstGeom>
        </p:spPr>
      </p:pic>
      <p:sp>
        <p:nvSpPr>
          <p:cNvPr id="9" name="Tekstvak 8">
            <a:hlinkClick r:id="rId4"/>
            <a:extLst>
              <a:ext uri="{FF2B5EF4-FFF2-40B4-BE49-F238E27FC236}">
                <a16:creationId xmlns:a16="http://schemas.microsoft.com/office/drawing/2014/main" id="{DB1F7B06-5084-51E1-289D-351C72E889AB}"/>
              </a:ext>
            </a:extLst>
          </p:cNvPr>
          <p:cNvSpPr txBox="1"/>
          <p:nvPr userDrawn="1"/>
        </p:nvSpPr>
        <p:spPr>
          <a:xfrm>
            <a:off x="6240463" y="4391218"/>
            <a:ext cx="3836639" cy="7668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nl-NL" sz="2400" b="1" dirty="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Bezoek onze website</a:t>
            </a:r>
            <a:endParaRPr lang="nl-NL" sz="1600" dirty="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  <a:tabLst>
                <a:tab pos="180340" algn="l"/>
              </a:tabLst>
            </a:pPr>
            <a:r>
              <a:rPr lang="nl-NL" sz="1800" dirty="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www.geonovum.nl</a:t>
            </a:r>
            <a:r>
              <a:rPr lang="nl-NL" sz="1800" b="1" dirty="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	</a:t>
            </a:r>
            <a:endParaRPr lang="nl-NL" sz="1800" dirty="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</p:txBody>
      </p:sp>
      <p:sp>
        <p:nvSpPr>
          <p:cNvPr id="11" name="Titel 16">
            <a:extLst>
              <a:ext uri="{FF2B5EF4-FFF2-40B4-BE49-F238E27FC236}">
                <a16:creationId xmlns:a16="http://schemas.microsoft.com/office/drawing/2014/main" id="{FE0A2F16-9901-6079-8E9E-B74B0C3DE0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40462" y="296864"/>
            <a:ext cx="5651501" cy="1749650"/>
          </a:xfrm>
        </p:spPr>
        <p:txBody>
          <a:bodyPr anchor="b">
            <a:normAutofit/>
          </a:bodyPr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Bedankt!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80F9E361-25B1-26B6-D92A-B077C622396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240463" y="2343379"/>
            <a:ext cx="5651500" cy="442232"/>
          </a:xfrm>
        </p:spPr>
        <p:txBody>
          <a:bodyPr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Voornaam Achternaam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72A494B8-DE6E-7F0A-561C-29B771234AE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353302" y="3429001"/>
            <a:ext cx="4538660" cy="391430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nl-NL" sz="1800" b="0" smtClean="0">
                <a:solidFill>
                  <a:schemeClr val="bg1"/>
                </a:solidFill>
              </a:defRPr>
            </a:lvl1pPr>
            <a:lvl2pPr>
              <a:defRPr lang="nl-NL" smtClean="0"/>
            </a:lvl2pPr>
            <a:lvl3pPr>
              <a:defRPr lang="nl-NL" smtClean="0"/>
            </a:lvl3pPr>
            <a:lvl4pPr>
              <a:defRPr lang="nl-NL" smtClean="0"/>
            </a:lvl4pPr>
            <a:lvl5pPr>
              <a:defRPr lang="nl-NL"/>
            </a:lvl5pPr>
          </a:lstStyle>
          <a:p>
            <a:pPr marL="0" lvl="0" indent="0">
              <a:buNone/>
            </a:pPr>
            <a:r>
              <a:rPr lang="nl-NL" dirty="0"/>
              <a:t>[e-mail]</a:t>
            </a:r>
          </a:p>
        </p:txBody>
      </p:sp>
      <p:sp>
        <p:nvSpPr>
          <p:cNvPr id="17" name="Tekstvak 16">
            <a:extLst>
              <a:ext uri="{FF2B5EF4-FFF2-40B4-BE49-F238E27FC236}">
                <a16:creationId xmlns:a16="http://schemas.microsoft.com/office/drawing/2014/main" id="{8DBCEA1D-6766-3C2D-588B-FBECF162B6D4}"/>
              </a:ext>
            </a:extLst>
          </p:cNvPr>
          <p:cNvSpPr txBox="1"/>
          <p:nvPr userDrawn="1"/>
        </p:nvSpPr>
        <p:spPr>
          <a:xfrm>
            <a:off x="6240461" y="2965002"/>
            <a:ext cx="3989041" cy="4648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nl-NL" sz="2400" b="1" dirty="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Contact</a:t>
            </a:r>
            <a:endParaRPr lang="nl-NL" sz="1600" dirty="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</p:txBody>
      </p:sp>
      <p:pic>
        <p:nvPicPr>
          <p:cNvPr id="10" name="Graphic 9">
            <a:hlinkClick r:id="rId4"/>
            <a:extLst>
              <a:ext uri="{FF2B5EF4-FFF2-40B4-BE49-F238E27FC236}">
                <a16:creationId xmlns:a16="http://schemas.microsoft.com/office/drawing/2014/main" id="{2E09973E-E0DA-1C22-6AD3-30FC84B646CF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76219" y="4302361"/>
            <a:ext cx="2107422" cy="1603048"/>
          </a:xfrm>
          <a:prstGeom prst="rect">
            <a:avLst/>
          </a:prstGeom>
        </p:spPr>
      </p:pic>
      <p:sp>
        <p:nvSpPr>
          <p:cNvPr id="18" name="Tijdelijke aanduiding voor tekst 4">
            <a:extLst>
              <a:ext uri="{FF2B5EF4-FFF2-40B4-BE49-F238E27FC236}">
                <a16:creationId xmlns:a16="http://schemas.microsoft.com/office/drawing/2014/main" id="{C87550B5-77AB-5E1D-848C-7747F39A2A1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353301" y="3815214"/>
            <a:ext cx="4538660" cy="391429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nl-NL" sz="1800" b="0" smtClean="0">
                <a:solidFill>
                  <a:schemeClr val="bg1"/>
                </a:solidFill>
              </a:defRPr>
            </a:lvl1pPr>
            <a:lvl2pPr>
              <a:defRPr lang="nl-NL" smtClean="0"/>
            </a:lvl2pPr>
            <a:lvl3pPr>
              <a:defRPr lang="nl-NL" smtClean="0"/>
            </a:lvl3pPr>
            <a:lvl4pPr>
              <a:defRPr lang="nl-NL" smtClean="0"/>
            </a:lvl4pPr>
            <a:lvl5pPr>
              <a:defRPr lang="nl-NL"/>
            </a:lvl5pPr>
          </a:lstStyle>
          <a:p>
            <a:pPr marL="0" lvl="0" indent="0">
              <a:buNone/>
            </a:pPr>
            <a:r>
              <a:rPr lang="nl-NL" dirty="0"/>
              <a:t>[Telefoon]</a:t>
            </a:r>
          </a:p>
        </p:txBody>
      </p:sp>
      <p:sp>
        <p:nvSpPr>
          <p:cNvPr id="19" name="Tekstvak 18">
            <a:extLst>
              <a:ext uri="{FF2B5EF4-FFF2-40B4-BE49-F238E27FC236}">
                <a16:creationId xmlns:a16="http://schemas.microsoft.com/office/drawing/2014/main" id="{1D46AB79-C56F-6ABA-E57F-AD5B98CD4821}"/>
              </a:ext>
            </a:extLst>
          </p:cNvPr>
          <p:cNvSpPr txBox="1"/>
          <p:nvPr userDrawn="1"/>
        </p:nvSpPr>
        <p:spPr>
          <a:xfrm>
            <a:off x="6245906" y="3358234"/>
            <a:ext cx="1059824" cy="832582"/>
          </a:xfrm>
          <a:prstGeom prst="rect">
            <a:avLst/>
          </a:prstGeom>
          <a:noFill/>
        </p:spPr>
        <p:txBody>
          <a:bodyPr wrap="none" lIns="72000" tIns="72000" rIns="72000" bIns="72000" anchor="ctr" anchorCtr="0">
            <a:spAutoFit/>
          </a:bodyPr>
          <a:lstStyle/>
          <a:p>
            <a:pPr marL="0" lvl="0" indent="0">
              <a:lnSpc>
                <a:spcPct val="130000"/>
              </a:lnSpc>
              <a:buNone/>
            </a:pPr>
            <a:r>
              <a:rPr lang="nl-NL" b="1" dirty="0">
                <a:solidFill>
                  <a:schemeClr val="bg1"/>
                </a:solidFill>
              </a:rPr>
              <a:t>E-mail:</a:t>
            </a:r>
          </a:p>
          <a:p>
            <a:pPr marL="0" lvl="0" indent="0">
              <a:lnSpc>
                <a:spcPct val="130000"/>
              </a:lnSpc>
              <a:buNone/>
            </a:pPr>
            <a:r>
              <a:rPr lang="nl-NL" b="1" dirty="0">
                <a:solidFill>
                  <a:schemeClr val="bg1"/>
                </a:solidFill>
              </a:rPr>
              <a:t>Telefoon:</a:t>
            </a:r>
          </a:p>
        </p:txBody>
      </p:sp>
    </p:spTree>
    <p:extLst>
      <p:ext uri="{BB962C8B-B14F-4D97-AF65-F5344CB8AC3E}">
        <p14:creationId xmlns:p14="http://schemas.microsoft.com/office/powerpoint/2010/main" val="37475997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foto donker"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hthoek 24">
            <a:extLst>
              <a:ext uri="{FF2B5EF4-FFF2-40B4-BE49-F238E27FC236}">
                <a16:creationId xmlns:a16="http://schemas.microsoft.com/office/drawing/2014/main" id="{16FAB6D7-3EC7-B29F-1BB0-AFCC4A37A49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Gelijkbenige driehoek 8">
            <a:extLst>
              <a:ext uri="{FF2B5EF4-FFF2-40B4-BE49-F238E27FC236}">
                <a16:creationId xmlns:a16="http://schemas.microsoft.com/office/drawing/2014/main" id="{FBED7AAB-CDAA-72E0-3A43-540D621F3688}"/>
              </a:ext>
            </a:extLst>
          </p:cNvPr>
          <p:cNvSpPr/>
          <p:nvPr userDrawn="1"/>
        </p:nvSpPr>
        <p:spPr>
          <a:xfrm>
            <a:off x="1753986" y="4031673"/>
            <a:ext cx="5505341" cy="2826326"/>
          </a:xfrm>
          <a:prstGeom prst="triangle">
            <a:avLst/>
          </a:prstGeom>
          <a:solidFill>
            <a:schemeClr val="accent3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9B5A378-D087-E905-A9CD-E41FF608F5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77012" y="423332"/>
            <a:ext cx="5976321" cy="2002965"/>
          </a:xfrm>
        </p:spPr>
        <p:txBody>
          <a:bodyPr anchor="b">
            <a:normAutofit/>
          </a:bodyPr>
          <a:lstStyle>
            <a:lvl1pPr algn="l">
              <a:defRPr sz="4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nl-NL"/>
              <a:t>Klik om stijl te bewerken</a:t>
            </a:r>
            <a:endParaRPr lang="nl-NL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74457518-AC06-A099-9F3C-A25877688B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77013" y="2518373"/>
            <a:ext cx="4826924" cy="1122074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nl-NL" dirty="0"/>
          </a:p>
        </p:txBody>
      </p:sp>
      <p:sp>
        <p:nvSpPr>
          <p:cNvPr id="7" name="Vrije vorm: vorm 6">
            <a:extLst>
              <a:ext uri="{FF2B5EF4-FFF2-40B4-BE49-F238E27FC236}">
                <a16:creationId xmlns:a16="http://schemas.microsoft.com/office/drawing/2014/main" id="{91BD37D6-B25E-967C-E52E-4F31079526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5838825" cy="5842635"/>
          </a:xfrm>
          <a:custGeom>
            <a:avLst/>
            <a:gdLst>
              <a:gd name="connsiteX0" fmla="*/ 5841340 w 5841339"/>
              <a:gd name="connsiteY0" fmla="*/ 0 h 5841720"/>
              <a:gd name="connsiteX1" fmla="*/ 3301403 w 5841339"/>
              <a:gd name="connsiteY1" fmla="*/ 0 h 5841720"/>
              <a:gd name="connsiteX2" fmla="*/ 1655826 w 5841339"/>
              <a:gd name="connsiteY2" fmla="*/ 1645666 h 5841720"/>
              <a:gd name="connsiteX3" fmla="*/ 10268 w 5841339"/>
              <a:gd name="connsiteY3" fmla="*/ 0 h 5841720"/>
              <a:gd name="connsiteX4" fmla="*/ 0 w 5841339"/>
              <a:gd name="connsiteY4" fmla="*/ 0 h 5841720"/>
              <a:gd name="connsiteX5" fmla="*/ 0 w 5841339"/>
              <a:gd name="connsiteY5" fmla="*/ 5841721 h 5841720"/>
              <a:gd name="connsiteX6" fmla="*/ 5841340 w 5841339"/>
              <a:gd name="connsiteY6" fmla="*/ 0 h 5841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841339" h="5841720">
                <a:moveTo>
                  <a:pt x="5841340" y="0"/>
                </a:moveTo>
                <a:lnTo>
                  <a:pt x="3301403" y="0"/>
                </a:lnTo>
                <a:lnTo>
                  <a:pt x="1655826" y="1645666"/>
                </a:lnTo>
                <a:lnTo>
                  <a:pt x="10268" y="0"/>
                </a:lnTo>
                <a:lnTo>
                  <a:pt x="0" y="0"/>
                </a:lnTo>
                <a:lnTo>
                  <a:pt x="0" y="5841721"/>
                </a:lnTo>
                <a:lnTo>
                  <a:pt x="5841340" y="0"/>
                </a:lnTo>
                <a:close/>
              </a:path>
            </a:pathLst>
          </a:custGeom>
          <a:solidFill>
            <a:srgbClr val="0085C6">
              <a:alpha val="74902"/>
            </a:srgbClr>
          </a:solidFill>
          <a:ln w="12695" cap="flat">
            <a:noFill/>
            <a:prstDash val="solid"/>
            <a:miter/>
          </a:ln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nl-NL"/>
          </a:p>
        </p:txBody>
      </p:sp>
      <p:sp>
        <p:nvSpPr>
          <p:cNvPr id="5" name="Vrije vorm: vorm 4">
            <a:extLst>
              <a:ext uri="{FF2B5EF4-FFF2-40B4-BE49-F238E27FC236}">
                <a16:creationId xmlns:a16="http://schemas.microsoft.com/office/drawing/2014/main" id="{2E3052D2-7619-D462-11E0-04B85514BCDC}"/>
              </a:ext>
            </a:extLst>
          </p:cNvPr>
          <p:cNvSpPr/>
          <p:nvPr/>
        </p:nvSpPr>
        <p:spPr>
          <a:xfrm>
            <a:off x="9308011" y="5109583"/>
            <a:ext cx="756398" cy="756645"/>
          </a:xfrm>
          <a:custGeom>
            <a:avLst/>
            <a:gdLst>
              <a:gd name="connsiteX0" fmla="*/ 586222 w 756398"/>
              <a:gd name="connsiteY0" fmla="*/ 0 h 756645"/>
              <a:gd name="connsiteX1" fmla="*/ 0 w 756398"/>
              <a:gd name="connsiteY1" fmla="*/ 586435 h 756645"/>
              <a:gd name="connsiteX2" fmla="*/ 0 w 756398"/>
              <a:gd name="connsiteY2" fmla="*/ 756646 h 756645"/>
              <a:gd name="connsiteX3" fmla="*/ 170189 w 756398"/>
              <a:gd name="connsiteY3" fmla="*/ 756646 h 756645"/>
              <a:gd name="connsiteX4" fmla="*/ 378206 w 756398"/>
              <a:gd name="connsiteY4" fmla="*/ 548566 h 756645"/>
              <a:gd name="connsiteX5" fmla="*/ 459213 w 756398"/>
              <a:gd name="connsiteY5" fmla="*/ 629614 h 756645"/>
              <a:gd name="connsiteX6" fmla="*/ 629405 w 756398"/>
              <a:gd name="connsiteY6" fmla="*/ 459372 h 756645"/>
              <a:gd name="connsiteX7" fmla="*/ 548380 w 756398"/>
              <a:gd name="connsiteY7" fmla="*/ 378324 h 756645"/>
              <a:gd name="connsiteX8" fmla="*/ 756398 w 756398"/>
              <a:gd name="connsiteY8" fmla="*/ 170241 h 756645"/>
              <a:gd name="connsiteX9" fmla="*/ 756398 w 756398"/>
              <a:gd name="connsiteY9" fmla="*/ 0 h 756645"/>
              <a:gd name="connsiteX10" fmla="*/ 586224 w 756398"/>
              <a:gd name="connsiteY10" fmla="*/ 0 h 756645"/>
              <a:gd name="connsiteX11" fmla="*/ 81008 w 756398"/>
              <a:gd name="connsiteY11" fmla="*/ 251291 h 756645"/>
              <a:gd name="connsiteX12" fmla="*/ 251197 w 756398"/>
              <a:gd name="connsiteY12" fmla="*/ 81048 h 756645"/>
              <a:gd name="connsiteX13" fmla="*/ 170189 w 756398"/>
              <a:gd name="connsiteY13" fmla="*/ 15 h 756645"/>
              <a:gd name="connsiteX14" fmla="*/ 170189 w 756398"/>
              <a:gd name="connsiteY14" fmla="*/ 0 h 756645"/>
              <a:gd name="connsiteX15" fmla="*/ 0 w 756398"/>
              <a:gd name="connsiteY15" fmla="*/ 0 h 756645"/>
              <a:gd name="connsiteX16" fmla="*/ 0 w 756398"/>
              <a:gd name="connsiteY16" fmla="*/ 170241 h 756645"/>
              <a:gd name="connsiteX17" fmla="*/ 81008 w 756398"/>
              <a:gd name="connsiteY17" fmla="*/ 251291 h 756645"/>
              <a:gd name="connsiteX18" fmla="*/ 756398 w 756398"/>
              <a:gd name="connsiteY18" fmla="*/ 756646 h 756645"/>
              <a:gd name="connsiteX19" fmla="*/ 756398 w 756398"/>
              <a:gd name="connsiteY19" fmla="*/ 586435 h 756645"/>
              <a:gd name="connsiteX20" fmla="*/ 586252 w 756398"/>
              <a:gd name="connsiteY20" fmla="*/ 756646 h 756645"/>
              <a:gd name="connsiteX21" fmla="*/ 756398 w 756398"/>
              <a:gd name="connsiteY21" fmla="*/ 756646 h 756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756398" h="756645">
                <a:moveTo>
                  <a:pt x="586222" y="0"/>
                </a:moveTo>
                <a:lnTo>
                  <a:pt x="0" y="586435"/>
                </a:lnTo>
                <a:lnTo>
                  <a:pt x="0" y="756646"/>
                </a:lnTo>
                <a:lnTo>
                  <a:pt x="170189" y="756646"/>
                </a:lnTo>
                <a:lnTo>
                  <a:pt x="378206" y="548566"/>
                </a:lnTo>
                <a:lnTo>
                  <a:pt x="459213" y="629614"/>
                </a:lnTo>
                <a:lnTo>
                  <a:pt x="629405" y="459372"/>
                </a:lnTo>
                <a:lnTo>
                  <a:pt x="548380" y="378324"/>
                </a:lnTo>
                <a:lnTo>
                  <a:pt x="756398" y="170241"/>
                </a:lnTo>
                <a:lnTo>
                  <a:pt x="756398" y="0"/>
                </a:lnTo>
                <a:lnTo>
                  <a:pt x="586224" y="0"/>
                </a:lnTo>
                <a:close/>
                <a:moveTo>
                  <a:pt x="81008" y="251291"/>
                </a:moveTo>
                <a:lnTo>
                  <a:pt x="251197" y="81048"/>
                </a:lnTo>
                <a:lnTo>
                  <a:pt x="170189" y="15"/>
                </a:lnTo>
                <a:lnTo>
                  <a:pt x="170189" y="0"/>
                </a:lnTo>
                <a:lnTo>
                  <a:pt x="0" y="0"/>
                </a:lnTo>
                <a:lnTo>
                  <a:pt x="0" y="170241"/>
                </a:lnTo>
                <a:lnTo>
                  <a:pt x="81008" y="251291"/>
                </a:lnTo>
                <a:close/>
                <a:moveTo>
                  <a:pt x="756398" y="756646"/>
                </a:moveTo>
                <a:lnTo>
                  <a:pt x="756398" y="586435"/>
                </a:lnTo>
                <a:lnTo>
                  <a:pt x="586252" y="756646"/>
                </a:lnTo>
                <a:lnTo>
                  <a:pt x="756398" y="756646"/>
                </a:lnTo>
                <a:close/>
              </a:path>
            </a:pathLst>
          </a:custGeom>
          <a:solidFill>
            <a:srgbClr val="97BE0D"/>
          </a:solidFill>
          <a:ln w="14994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6" name="Vrije vorm: vorm 5">
            <a:extLst>
              <a:ext uri="{FF2B5EF4-FFF2-40B4-BE49-F238E27FC236}">
                <a16:creationId xmlns:a16="http://schemas.microsoft.com/office/drawing/2014/main" id="{2290EBA2-8E2D-6DE4-0054-29203AF1659C}"/>
              </a:ext>
            </a:extLst>
          </p:cNvPr>
          <p:cNvSpPr/>
          <p:nvPr/>
        </p:nvSpPr>
        <p:spPr>
          <a:xfrm>
            <a:off x="10820794" y="5109590"/>
            <a:ext cx="756412" cy="756647"/>
          </a:xfrm>
          <a:custGeom>
            <a:avLst/>
            <a:gdLst>
              <a:gd name="connsiteX0" fmla="*/ 0 w 756412"/>
              <a:gd name="connsiteY0" fmla="*/ 0 h 756647"/>
              <a:gd name="connsiteX1" fmla="*/ 0 w 756412"/>
              <a:gd name="connsiteY1" fmla="*/ 0 h 756647"/>
              <a:gd name="connsiteX2" fmla="*/ 586223 w 756412"/>
              <a:gd name="connsiteY2" fmla="*/ 0 h 756647"/>
              <a:gd name="connsiteX3" fmla="*/ 0 w 756412"/>
              <a:gd name="connsiteY3" fmla="*/ 586435 h 756647"/>
              <a:gd name="connsiteX4" fmla="*/ 0 w 756412"/>
              <a:gd name="connsiteY4" fmla="*/ 756647 h 756647"/>
              <a:gd name="connsiteX5" fmla="*/ 170190 w 756412"/>
              <a:gd name="connsiteY5" fmla="*/ 756647 h 756647"/>
              <a:gd name="connsiteX6" fmla="*/ 463309 w 756412"/>
              <a:gd name="connsiteY6" fmla="*/ 463438 h 756647"/>
              <a:gd name="connsiteX7" fmla="*/ 756398 w 756412"/>
              <a:gd name="connsiteY7" fmla="*/ 756647 h 756647"/>
              <a:gd name="connsiteX8" fmla="*/ 756413 w 756412"/>
              <a:gd name="connsiteY8" fmla="*/ 756647 h 756647"/>
              <a:gd name="connsiteX9" fmla="*/ 756413 w 756412"/>
              <a:gd name="connsiteY9" fmla="*/ 0 h 756647"/>
              <a:gd name="connsiteX10" fmla="*/ 586223 w 756412"/>
              <a:gd name="connsiteY10" fmla="*/ 0 h 756647"/>
              <a:gd name="connsiteX11" fmla="*/ 332220 w 756412"/>
              <a:gd name="connsiteY11" fmla="*/ 0 h 756647"/>
              <a:gd name="connsiteX12" fmla="*/ 15 w 756412"/>
              <a:gd name="connsiteY12" fmla="*/ 0 h 756647"/>
              <a:gd name="connsiteX13" fmla="*/ 166125 w 756412"/>
              <a:gd name="connsiteY13" fmla="*/ 166162 h 756647"/>
              <a:gd name="connsiteX14" fmla="*/ 332220 w 756412"/>
              <a:gd name="connsiteY14" fmla="*/ 0 h 756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56412" h="756647">
                <a:moveTo>
                  <a:pt x="0" y="0"/>
                </a:moveTo>
                <a:lnTo>
                  <a:pt x="0" y="0"/>
                </a:lnTo>
                <a:close/>
                <a:moveTo>
                  <a:pt x="586223" y="0"/>
                </a:moveTo>
                <a:lnTo>
                  <a:pt x="0" y="586435"/>
                </a:lnTo>
                <a:lnTo>
                  <a:pt x="0" y="756647"/>
                </a:lnTo>
                <a:lnTo>
                  <a:pt x="170190" y="756647"/>
                </a:lnTo>
                <a:lnTo>
                  <a:pt x="463309" y="463438"/>
                </a:lnTo>
                <a:lnTo>
                  <a:pt x="756398" y="756647"/>
                </a:lnTo>
                <a:lnTo>
                  <a:pt x="756413" y="756647"/>
                </a:lnTo>
                <a:lnTo>
                  <a:pt x="756413" y="0"/>
                </a:lnTo>
                <a:lnTo>
                  <a:pt x="586223" y="0"/>
                </a:lnTo>
                <a:close/>
                <a:moveTo>
                  <a:pt x="332220" y="0"/>
                </a:moveTo>
                <a:lnTo>
                  <a:pt x="15" y="0"/>
                </a:lnTo>
                <a:lnTo>
                  <a:pt x="166125" y="166162"/>
                </a:lnTo>
                <a:lnTo>
                  <a:pt x="332220" y="0"/>
                </a:lnTo>
                <a:close/>
              </a:path>
            </a:pathLst>
          </a:custGeom>
          <a:solidFill>
            <a:srgbClr val="0086C5"/>
          </a:solidFill>
          <a:ln w="14994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8" name="Vrije vorm: vorm 7">
            <a:extLst>
              <a:ext uri="{FF2B5EF4-FFF2-40B4-BE49-F238E27FC236}">
                <a16:creationId xmlns:a16="http://schemas.microsoft.com/office/drawing/2014/main" id="{DF62DE58-EDBC-170B-6165-304CC012C3C0}"/>
              </a:ext>
            </a:extLst>
          </p:cNvPr>
          <p:cNvSpPr/>
          <p:nvPr/>
        </p:nvSpPr>
        <p:spPr>
          <a:xfrm>
            <a:off x="9290892" y="6026252"/>
            <a:ext cx="198536" cy="245754"/>
          </a:xfrm>
          <a:custGeom>
            <a:avLst/>
            <a:gdLst>
              <a:gd name="connsiteX0" fmla="*/ 103821 w 198536"/>
              <a:gd name="connsiteY0" fmla="*/ 245754 h 245754"/>
              <a:gd name="connsiteX1" fmla="*/ 0 w 198536"/>
              <a:gd name="connsiteY1" fmla="*/ 127423 h 245754"/>
              <a:gd name="connsiteX2" fmla="*/ 112100 w 198536"/>
              <a:gd name="connsiteY2" fmla="*/ 0 h 245754"/>
              <a:gd name="connsiteX3" fmla="*/ 193572 w 198536"/>
              <a:gd name="connsiteY3" fmla="*/ 34748 h 245754"/>
              <a:gd name="connsiteX4" fmla="*/ 174136 w 198536"/>
              <a:gd name="connsiteY4" fmla="*/ 59158 h 245754"/>
              <a:gd name="connsiteX5" fmla="*/ 119540 w 198536"/>
              <a:gd name="connsiteY5" fmla="*/ 43030 h 245754"/>
              <a:gd name="connsiteX6" fmla="*/ 56260 w 198536"/>
              <a:gd name="connsiteY6" fmla="*/ 119561 h 245754"/>
              <a:gd name="connsiteX7" fmla="*/ 112505 w 198536"/>
              <a:gd name="connsiteY7" fmla="*/ 202740 h 245754"/>
              <a:gd name="connsiteX8" fmla="*/ 144768 w 198536"/>
              <a:gd name="connsiteY8" fmla="*/ 194458 h 245754"/>
              <a:gd name="connsiteX9" fmla="*/ 144768 w 198536"/>
              <a:gd name="connsiteY9" fmla="*/ 140251 h 245754"/>
              <a:gd name="connsiteX10" fmla="*/ 111260 w 198536"/>
              <a:gd name="connsiteY10" fmla="*/ 140251 h 245754"/>
              <a:gd name="connsiteX11" fmla="*/ 111260 w 198536"/>
              <a:gd name="connsiteY11" fmla="*/ 104678 h 245754"/>
              <a:gd name="connsiteX12" fmla="*/ 198537 w 198536"/>
              <a:gd name="connsiteY12" fmla="*/ 104678 h 245754"/>
              <a:gd name="connsiteX13" fmla="*/ 198537 w 198536"/>
              <a:gd name="connsiteY13" fmla="*/ 213902 h 245754"/>
              <a:gd name="connsiteX14" fmla="*/ 103821 w 198536"/>
              <a:gd name="connsiteY14" fmla="*/ 245754 h 245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98536" h="245754">
                <a:moveTo>
                  <a:pt x="103821" y="245754"/>
                </a:moveTo>
                <a:cubicBezTo>
                  <a:pt x="34752" y="245754"/>
                  <a:pt x="0" y="210166"/>
                  <a:pt x="0" y="127423"/>
                </a:cubicBezTo>
                <a:cubicBezTo>
                  <a:pt x="0" y="39309"/>
                  <a:pt x="50471" y="0"/>
                  <a:pt x="112100" y="0"/>
                </a:cubicBezTo>
                <a:cubicBezTo>
                  <a:pt x="147256" y="0"/>
                  <a:pt x="173714" y="14058"/>
                  <a:pt x="193572" y="34748"/>
                </a:cubicBezTo>
                <a:lnTo>
                  <a:pt x="174136" y="59158"/>
                </a:lnTo>
                <a:cubicBezTo>
                  <a:pt x="156767" y="49226"/>
                  <a:pt x="137734" y="43030"/>
                  <a:pt x="119540" y="43030"/>
                </a:cubicBezTo>
                <a:cubicBezTo>
                  <a:pt x="82313" y="43030"/>
                  <a:pt x="56260" y="70335"/>
                  <a:pt x="56260" y="119561"/>
                </a:cubicBezTo>
                <a:cubicBezTo>
                  <a:pt x="56260" y="184121"/>
                  <a:pt x="80663" y="202740"/>
                  <a:pt x="112505" y="202740"/>
                </a:cubicBezTo>
                <a:cubicBezTo>
                  <a:pt x="126574" y="202740"/>
                  <a:pt x="138152" y="199004"/>
                  <a:pt x="144768" y="194458"/>
                </a:cubicBezTo>
                <a:lnTo>
                  <a:pt x="144768" y="140251"/>
                </a:lnTo>
                <a:lnTo>
                  <a:pt x="111260" y="140251"/>
                </a:lnTo>
                <a:lnTo>
                  <a:pt x="111260" y="104678"/>
                </a:lnTo>
                <a:lnTo>
                  <a:pt x="198537" y="104678"/>
                </a:lnTo>
                <a:lnTo>
                  <a:pt x="198537" y="213902"/>
                </a:lnTo>
                <a:cubicBezTo>
                  <a:pt x="173714" y="234172"/>
                  <a:pt x="140629" y="245754"/>
                  <a:pt x="103821" y="245754"/>
                </a:cubicBezTo>
              </a:path>
            </a:pathLst>
          </a:custGeom>
          <a:solidFill>
            <a:srgbClr val="97BE0D"/>
          </a:solidFill>
          <a:ln w="14994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10" name="Vrije vorm: vorm 9">
            <a:extLst>
              <a:ext uri="{FF2B5EF4-FFF2-40B4-BE49-F238E27FC236}">
                <a16:creationId xmlns:a16="http://schemas.microsoft.com/office/drawing/2014/main" id="{074A652D-0EA5-F295-D355-4AC8A19B1DDA}"/>
              </a:ext>
            </a:extLst>
          </p:cNvPr>
          <p:cNvSpPr/>
          <p:nvPr/>
        </p:nvSpPr>
        <p:spPr>
          <a:xfrm>
            <a:off x="9569248" y="6030807"/>
            <a:ext cx="148065" cy="236645"/>
          </a:xfrm>
          <a:custGeom>
            <a:avLst/>
            <a:gdLst>
              <a:gd name="connsiteX0" fmla="*/ 0 w 148065"/>
              <a:gd name="connsiteY0" fmla="*/ 236646 h 236645"/>
              <a:gd name="connsiteX1" fmla="*/ 0 w 148065"/>
              <a:gd name="connsiteY1" fmla="*/ 0 h 236645"/>
              <a:gd name="connsiteX2" fmla="*/ 146415 w 148065"/>
              <a:gd name="connsiteY2" fmla="*/ 0 h 236645"/>
              <a:gd name="connsiteX3" fmla="*/ 146415 w 148065"/>
              <a:gd name="connsiteY3" fmla="*/ 42204 h 236645"/>
              <a:gd name="connsiteX4" fmla="*/ 55014 w 148065"/>
              <a:gd name="connsiteY4" fmla="*/ 42204 h 236645"/>
              <a:gd name="connsiteX5" fmla="*/ 55014 w 148065"/>
              <a:gd name="connsiteY5" fmla="*/ 96395 h 236645"/>
              <a:gd name="connsiteX6" fmla="*/ 131522 w 148065"/>
              <a:gd name="connsiteY6" fmla="*/ 96395 h 236645"/>
              <a:gd name="connsiteX7" fmla="*/ 131522 w 148065"/>
              <a:gd name="connsiteY7" fmla="*/ 136110 h 236645"/>
              <a:gd name="connsiteX8" fmla="*/ 55014 w 148065"/>
              <a:gd name="connsiteY8" fmla="*/ 136110 h 236645"/>
              <a:gd name="connsiteX9" fmla="*/ 55014 w 148065"/>
              <a:gd name="connsiteY9" fmla="*/ 193618 h 236645"/>
              <a:gd name="connsiteX10" fmla="*/ 148065 w 148065"/>
              <a:gd name="connsiteY10" fmla="*/ 193618 h 236645"/>
              <a:gd name="connsiteX11" fmla="*/ 148065 w 148065"/>
              <a:gd name="connsiteY11" fmla="*/ 236646 h 236645"/>
              <a:gd name="connsiteX12" fmla="*/ 0 w 148065"/>
              <a:gd name="connsiteY12" fmla="*/ 236646 h 236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48065" h="236645">
                <a:moveTo>
                  <a:pt x="0" y="236646"/>
                </a:moveTo>
                <a:lnTo>
                  <a:pt x="0" y="0"/>
                </a:lnTo>
                <a:lnTo>
                  <a:pt x="146415" y="0"/>
                </a:lnTo>
                <a:lnTo>
                  <a:pt x="146415" y="42204"/>
                </a:lnTo>
                <a:lnTo>
                  <a:pt x="55014" y="42204"/>
                </a:lnTo>
                <a:lnTo>
                  <a:pt x="55014" y="96395"/>
                </a:lnTo>
                <a:lnTo>
                  <a:pt x="131522" y="96395"/>
                </a:lnTo>
                <a:lnTo>
                  <a:pt x="131522" y="136110"/>
                </a:lnTo>
                <a:lnTo>
                  <a:pt x="55014" y="136110"/>
                </a:lnTo>
                <a:lnTo>
                  <a:pt x="55014" y="193618"/>
                </a:lnTo>
                <a:lnTo>
                  <a:pt x="148065" y="193618"/>
                </a:lnTo>
                <a:lnTo>
                  <a:pt x="148065" y="236646"/>
                </a:lnTo>
                <a:lnTo>
                  <a:pt x="0" y="236646"/>
                </a:lnTo>
                <a:close/>
              </a:path>
            </a:pathLst>
          </a:custGeom>
          <a:solidFill>
            <a:srgbClr val="97BE0D"/>
          </a:solidFill>
          <a:ln w="14994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14" name="Vrije vorm: vorm 13">
            <a:extLst>
              <a:ext uri="{FF2B5EF4-FFF2-40B4-BE49-F238E27FC236}">
                <a16:creationId xmlns:a16="http://schemas.microsoft.com/office/drawing/2014/main" id="{5FAEC22B-27B5-0C44-848E-174383106CF4}"/>
              </a:ext>
            </a:extLst>
          </p:cNvPr>
          <p:cNvSpPr/>
          <p:nvPr/>
        </p:nvSpPr>
        <p:spPr>
          <a:xfrm>
            <a:off x="9771094" y="6026246"/>
            <a:ext cx="232029" cy="245754"/>
          </a:xfrm>
          <a:custGeom>
            <a:avLst/>
            <a:gdLst>
              <a:gd name="connsiteX0" fmla="*/ 112925 w 232029"/>
              <a:gd name="connsiteY0" fmla="*/ 245754 h 245754"/>
              <a:gd name="connsiteX1" fmla="*/ 0 w 232029"/>
              <a:gd name="connsiteY1" fmla="*/ 125773 h 245754"/>
              <a:gd name="connsiteX2" fmla="*/ 119119 w 232029"/>
              <a:gd name="connsiteY2" fmla="*/ 0 h 245754"/>
              <a:gd name="connsiteX3" fmla="*/ 232029 w 232029"/>
              <a:gd name="connsiteY3" fmla="*/ 117911 h 245754"/>
              <a:gd name="connsiteX4" fmla="*/ 112925 w 232029"/>
              <a:gd name="connsiteY4" fmla="*/ 245754 h 245754"/>
              <a:gd name="connsiteX5" fmla="*/ 114155 w 232029"/>
              <a:gd name="connsiteY5" fmla="*/ 42204 h 245754"/>
              <a:gd name="connsiteX6" fmla="*/ 58315 w 232029"/>
              <a:gd name="connsiteY6" fmla="*/ 118331 h 245754"/>
              <a:gd name="connsiteX7" fmla="*/ 117050 w 232029"/>
              <a:gd name="connsiteY7" fmla="*/ 203145 h 245754"/>
              <a:gd name="connsiteX8" fmla="*/ 173714 w 232029"/>
              <a:gd name="connsiteY8" fmla="*/ 125368 h 245754"/>
              <a:gd name="connsiteX9" fmla="*/ 114155 w 232029"/>
              <a:gd name="connsiteY9" fmla="*/ 42204 h 245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32029" h="245754">
                <a:moveTo>
                  <a:pt x="112925" y="245754"/>
                </a:moveTo>
                <a:cubicBezTo>
                  <a:pt x="42191" y="245754"/>
                  <a:pt x="0" y="215148"/>
                  <a:pt x="0" y="125773"/>
                </a:cubicBezTo>
                <a:cubicBezTo>
                  <a:pt x="0" y="39309"/>
                  <a:pt x="49226" y="0"/>
                  <a:pt x="119119" y="0"/>
                </a:cubicBezTo>
                <a:cubicBezTo>
                  <a:pt x="191083" y="0"/>
                  <a:pt x="232029" y="33097"/>
                  <a:pt x="232029" y="117911"/>
                </a:cubicBezTo>
                <a:cubicBezTo>
                  <a:pt x="232029" y="212252"/>
                  <a:pt x="177434" y="245754"/>
                  <a:pt x="112925" y="245754"/>
                </a:cubicBezTo>
                <a:moveTo>
                  <a:pt x="114155" y="42204"/>
                </a:moveTo>
                <a:cubicBezTo>
                  <a:pt x="81893" y="42204"/>
                  <a:pt x="58315" y="62894"/>
                  <a:pt x="58315" y="118331"/>
                </a:cubicBezTo>
                <a:cubicBezTo>
                  <a:pt x="58315" y="182050"/>
                  <a:pt x="79823" y="203145"/>
                  <a:pt x="117050" y="203145"/>
                </a:cubicBezTo>
                <a:cubicBezTo>
                  <a:pt x="150137" y="203145"/>
                  <a:pt x="173714" y="182455"/>
                  <a:pt x="173714" y="125368"/>
                </a:cubicBezTo>
                <a:cubicBezTo>
                  <a:pt x="173714" y="64139"/>
                  <a:pt x="152206" y="42204"/>
                  <a:pt x="114155" y="42204"/>
                </a:cubicBezTo>
              </a:path>
            </a:pathLst>
          </a:custGeom>
          <a:solidFill>
            <a:srgbClr val="97BE0D"/>
          </a:solidFill>
          <a:ln w="14994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19" name="Vrije vorm: vorm 18">
            <a:extLst>
              <a:ext uri="{FF2B5EF4-FFF2-40B4-BE49-F238E27FC236}">
                <a16:creationId xmlns:a16="http://schemas.microsoft.com/office/drawing/2014/main" id="{FFA13B9D-AF5C-670C-1F19-ED37017F557C}"/>
              </a:ext>
            </a:extLst>
          </p:cNvPr>
          <p:cNvSpPr/>
          <p:nvPr/>
        </p:nvSpPr>
        <p:spPr>
          <a:xfrm>
            <a:off x="10072376" y="6030807"/>
            <a:ext cx="209696" cy="236645"/>
          </a:xfrm>
          <a:custGeom>
            <a:avLst/>
            <a:gdLst>
              <a:gd name="connsiteX0" fmla="*/ 150962 w 209696"/>
              <a:gd name="connsiteY0" fmla="*/ 236646 h 236645"/>
              <a:gd name="connsiteX1" fmla="*/ 45911 w 209696"/>
              <a:gd name="connsiteY1" fmla="*/ 69915 h 236645"/>
              <a:gd name="connsiteX2" fmla="*/ 45911 w 209696"/>
              <a:gd name="connsiteY2" fmla="*/ 236646 h 236645"/>
              <a:gd name="connsiteX3" fmla="*/ 0 w 209696"/>
              <a:gd name="connsiteY3" fmla="*/ 236646 h 236645"/>
              <a:gd name="connsiteX4" fmla="*/ 0 w 209696"/>
              <a:gd name="connsiteY4" fmla="*/ 0 h 236645"/>
              <a:gd name="connsiteX5" fmla="*/ 68649 w 209696"/>
              <a:gd name="connsiteY5" fmla="*/ 0 h 236645"/>
              <a:gd name="connsiteX6" fmla="*/ 164190 w 209696"/>
              <a:gd name="connsiteY6" fmla="*/ 146042 h 236645"/>
              <a:gd name="connsiteX7" fmla="*/ 164190 w 209696"/>
              <a:gd name="connsiteY7" fmla="*/ 0 h 236645"/>
              <a:gd name="connsiteX8" fmla="*/ 209696 w 209696"/>
              <a:gd name="connsiteY8" fmla="*/ 0 h 236645"/>
              <a:gd name="connsiteX9" fmla="*/ 209696 w 209696"/>
              <a:gd name="connsiteY9" fmla="*/ 236646 h 236645"/>
              <a:gd name="connsiteX10" fmla="*/ 150962 w 209696"/>
              <a:gd name="connsiteY10" fmla="*/ 236646 h 236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09696" h="236645">
                <a:moveTo>
                  <a:pt x="150962" y="236646"/>
                </a:moveTo>
                <a:lnTo>
                  <a:pt x="45911" y="69915"/>
                </a:lnTo>
                <a:lnTo>
                  <a:pt x="45911" y="236646"/>
                </a:lnTo>
                <a:lnTo>
                  <a:pt x="0" y="236646"/>
                </a:lnTo>
                <a:lnTo>
                  <a:pt x="0" y="0"/>
                </a:lnTo>
                <a:lnTo>
                  <a:pt x="68649" y="0"/>
                </a:lnTo>
                <a:lnTo>
                  <a:pt x="164190" y="146042"/>
                </a:lnTo>
                <a:lnTo>
                  <a:pt x="164190" y="0"/>
                </a:lnTo>
                <a:lnTo>
                  <a:pt x="209696" y="0"/>
                </a:lnTo>
                <a:lnTo>
                  <a:pt x="209696" y="236646"/>
                </a:lnTo>
                <a:lnTo>
                  <a:pt x="150962" y="236646"/>
                </a:lnTo>
                <a:close/>
              </a:path>
            </a:pathLst>
          </a:custGeom>
          <a:solidFill>
            <a:schemeClr val="bg1"/>
          </a:solidFill>
          <a:ln w="14994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20" name="Vrije vorm: vorm 19">
            <a:extLst>
              <a:ext uri="{FF2B5EF4-FFF2-40B4-BE49-F238E27FC236}">
                <a16:creationId xmlns:a16="http://schemas.microsoft.com/office/drawing/2014/main" id="{B7E54905-3714-2A5F-7274-5F3435008768}"/>
              </a:ext>
            </a:extLst>
          </p:cNvPr>
          <p:cNvSpPr/>
          <p:nvPr/>
        </p:nvSpPr>
        <p:spPr>
          <a:xfrm>
            <a:off x="10370159" y="6026246"/>
            <a:ext cx="232029" cy="245754"/>
          </a:xfrm>
          <a:custGeom>
            <a:avLst/>
            <a:gdLst>
              <a:gd name="connsiteX0" fmla="*/ 112910 w 232029"/>
              <a:gd name="connsiteY0" fmla="*/ 245754 h 245754"/>
              <a:gd name="connsiteX1" fmla="*/ 0 w 232029"/>
              <a:gd name="connsiteY1" fmla="*/ 125773 h 245754"/>
              <a:gd name="connsiteX2" fmla="*/ 119119 w 232029"/>
              <a:gd name="connsiteY2" fmla="*/ 0 h 245754"/>
              <a:gd name="connsiteX3" fmla="*/ 232029 w 232029"/>
              <a:gd name="connsiteY3" fmla="*/ 117911 h 245754"/>
              <a:gd name="connsiteX4" fmla="*/ 112910 w 232029"/>
              <a:gd name="connsiteY4" fmla="*/ 245754 h 245754"/>
              <a:gd name="connsiteX5" fmla="*/ 114155 w 232029"/>
              <a:gd name="connsiteY5" fmla="*/ 42204 h 245754"/>
              <a:gd name="connsiteX6" fmla="*/ 58330 w 232029"/>
              <a:gd name="connsiteY6" fmla="*/ 118331 h 245754"/>
              <a:gd name="connsiteX7" fmla="*/ 117050 w 232029"/>
              <a:gd name="connsiteY7" fmla="*/ 203145 h 245754"/>
              <a:gd name="connsiteX8" fmla="*/ 173715 w 232029"/>
              <a:gd name="connsiteY8" fmla="*/ 125368 h 245754"/>
              <a:gd name="connsiteX9" fmla="*/ 114155 w 232029"/>
              <a:gd name="connsiteY9" fmla="*/ 42204 h 245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32029" h="245754">
                <a:moveTo>
                  <a:pt x="112910" y="245754"/>
                </a:moveTo>
                <a:cubicBezTo>
                  <a:pt x="42191" y="245754"/>
                  <a:pt x="0" y="215148"/>
                  <a:pt x="0" y="125773"/>
                </a:cubicBezTo>
                <a:cubicBezTo>
                  <a:pt x="0" y="39309"/>
                  <a:pt x="49226" y="0"/>
                  <a:pt x="119119" y="0"/>
                </a:cubicBezTo>
                <a:cubicBezTo>
                  <a:pt x="191083" y="0"/>
                  <a:pt x="232029" y="33097"/>
                  <a:pt x="232029" y="117911"/>
                </a:cubicBezTo>
                <a:cubicBezTo>
                  <a:pt x="232029" y="212252"/>
                  <a:pt x="177434" y="245754"/>
                  <a:pt x="112910" y="245754"/>
                </a:cubicBezTo>
                <a:moveTo>
                  <a:pt x="114155" y="42204"/>
                </a:moveTo>
                <a:cubicBezTo>
                  <a:pt x="81893" y="42204"/>
                  <a:pt x="58330" y="62894"/>
                  <a:pt x="58330" y="118331"/>
                </a:cubicBezTo>
                <a:cubicBezTo>
                  <a:pt x="58330" y="182050"/>
                  <a:pt x="79823" y="203145"/>
                  <a:pt x="117050" y="203145"/>
                </a:cubicBezTo>
                <a:cubicBezTo>
                  <a:pt x="150152" y="203145"/>
                  <a:pt x="173715" y="182455"/>
                  <a:pt x="173715" y="125368"/>
                </a:cubicBezTo>
                <a:cubicBezTo>
                  <a:pt x="173715" y="64139"/>
                  <a:pt x="152206" y="42204"/>
                  <a:pt x="114155" y="42204"/>
                </a:cubicBezTo>
              </a:path>
            </a:pathLst>
          </a:custGeom>
          <a:solidFill>
            <a:schemeClr val="bg1"/>
          </a:solidFill>
          <a:ln w="14994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21" name="Vrije vorm: vorm 20">
            <a:extLst>
              <a:ext uri="{FF2B5EF4-FFF2-40B4-BE49-F238E27FC236}">
                <a16:creationId xmlns:a16="http://schemas.microsoft.com/office/drawing/2014/main" id="{4785C39B-D6D8-2871-966A-115AC70143AE}"/>
              </a:ext>
            </a:extLst>
          </p:cNvPr>
          <p:cNvSpPr/>
          <p:nvPr/>
        </p:nvSpPr>
        <p:spPr>
          <a:xfrm>
            <a:off x="10662602" y="6030807"/>
            <a:ext cx="220856" cy="236645"/>
          </a:xfrm>
          <a:custGeom>
            <a:avLst/>
            <a:gdLst>
              <a:gd name="connsiteX0" fmla="*/ 145579 w 220856"/>
              <a:gd name="connsiteY0" fmla="*/ 236646 h 236645"/>
              <a:gd name="connsiteX1" fmla="*/ 78158 w 220856"/>
              <a:gd name="connsiteY1" fmla="*/ 236646 h 236645"/>
              <a:gd name="connsiteX2" fmla="*/ 0 w 220856"/>
              <a:gd name="connsiteY2" fmla="*/ 0 h 236645"/>
              <a:gd name="connsiteX3" fmla="*/ 61210 w 220856"/>
              <a:gd name="connsiteY3" fmla="*/ 0 h 236645"/>
              <a:gd name="connsiteX4" fmla="*/ 116211 w 220856"/>
              <a:gd name="connsiteY4" fmla="*/ 187406 h 236645"/>
              <a:gd name="connsiteX5" fmla="*/ 116631 w 220856"/>
              <a:gd name="connsiteY5" fmla="*/ 187406 h 236645"/>
              <a:gd name="connsiteX6" fmla="*/ 166262 w 220856"/>
              <a:gd name="connsiteY6" fmla="*/ 0 h 236645"/>
              <a:gd name="connsiteX7" fmla="*/ 220857 w 220856"/>
              <a:gd name="connsiteY7" fmla="*/ 0 h 236645"/>
              <a:gd name="connsiteX8" fmla="*/ 145579 w 220856"/>
              <a:gd name="connsiteY8" fmla="*/ 236646 h 236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0856" h="236645">
                <a:moveTo>
                  <a:pt x="145579" y="236646"/>
                </a:moveTo>
                <a:lnTo>
                  <a:pt x="78158" y="236646"/>
                </a:lnTo>
                <a:cubicBezTo>
                  <a:pt x="43421" y="155149"/>
                  <a:pt x="19830" y="79848"/>
                  <a:pt x="0" y="0"/>
                </a:cubicBezTo>
                <a:lnTo>
                  <a:pt x="61210" y="0"/>
                </a:lnTo>
                <a:cubicBezTo>
                  <a:pt x="74438" y="60808"/>
                  <a:pt x="93052" y="122457"/>
                  <a:pt x="116211" y="187406"/>
                </a:cubicBezTo>
                <a:lnTo>
                  <a:pt x="116631" y="187406"/>
                </a:lnTo>
                <a:cubicBezTo>
                  <a:pt x="138139" y="125351"/>
                  <a:pt x="153858" y="63299"/>
                  <a:pt x="166262" y="0"/>
                </a:cubicBezTo>
                <a:lnTo>
                  <a:pt x="220857" y="0"/>
                </a:lnTo>
                <a:cubicBezTo>
                  <a:pt x="203068" y="79427"/>
                  <a:pt x="178666" y="160100"/>
                  <a:pt x="145579" y="236646"/>
                </a:cubicBezTo>
              </a:path>
            </a:pathLst>
          </a:custGeom>
          <a:solidFill>
            <a:schemeClr val="bg1"/>
          </a:solidFill>
          <a:ln w="14994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22" name="Vrije vorm: vorm 21">
            <a:extLst>
              <a:ext uri="{FF2B5EF4-FFF2-40B4-BE49-F238E27FC236}">
                <a16:creationId xmlns:a16="http://schemas.microsoft.com/office/drawing/2014/main" id="{3BD1466B-D90A-B56A-D2E8-ABECC1BE9674}"/>
              </a:ext>
            </a:extLst>
          </p:cNvPr>
          <p:cNvSpPr/>
          <p:nvPr/>
        </p:nvSpPr>
        <p:spPr>
          <a:xfrm>
            <a:off x="10960372" y="6030798"/>
            <a:ext cx="210116" cy="241208"/>
          </a:xfrm>
          <a:custGeom>
            <a:avLst/>
            <a:gdLst>
              <a:gd name="connsiteX0" fmla="*/ 100926 w 210116"/>
              <a:gd name="connsiteY0" fmla="*/ 241208 h 241208"/>
              <a:gd name="connsiteX1" fmla="*/ 0 w 210116"/>
              <a:gd name="connsiteY1" fmla="*/ 148533 h 241208"/>
              <a:gd name="connsiteX2" fmla="*/ 0 w 210116"/>
              <a:gd name="connsiteY2" fmla="*/ 0 h 241208"/>
              <a:gd name="connsiteX3" fmla="*/ 55015 w 210116"/>
              <a:gd name="connsiteY3" fmla="*/ 0 h 241208"/>
              <a:gd name="connsiteX4" fmla="*/ 55015 w 210116"/>
              <a:gd name="connsiteY4" fmla="*/ 142322 h 241208"/>
              <a:gd name="connsiteX5" fmla="*/ 105471 w 210116"/>
              <a:gd name="connsiteY5" fmla="*/ 201495 h 241208"/>
              <a:gd name="connsiteX6" fmla="*/ 155941 w 210116"/>
              <a:gd name="connsiteY6" fmla="*/ 145637 h 241208"/>
              <a:gd name="connsiteX7" fmla="*/ 155941 w 210116"/>
              <a:gd name="connsiteY7" fmla="*/ 0 h 241208"/>
              <a:gd name="connsiteX8" fmla="*/ 210116 w 210116"/>
              <a:gd name="connsiteY8" fmla="*/ 0 h 241208"/>
              <a:gd name="connsiteX9" fmla="*/ 210116 w 210116"/>
              <a:gd name="connsiteY9" fmla="*/ 142322 h 241208"/>
              <a:gd name="connsiteX10" fmla="*/ 100926 w 210116"/>
              <a:gd name="connsiteY10" fmla="*/ 241208 h 241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10116" h="241208">
                <a:moveTo>
                  <a:pt x="100926" y="241208"/>
                </a:moveTo>
                <a:cubicBezTo>
                  <a:pt x="35157" y="241208"/>
                  <a:pt x="0" y="213497"/>
                  <a:pt x="0" y="148533"/>
                </a:cubicBezTo>
                <a:lnTo>
                  <a:pt x="0" y="0"/>
                </a:lnTo>
                <a:lnTo>
                  <a:pt x="55015" y="0"/>
                </a:lnTo>
                <a:lnTo>
                  <a:pt x="55015" y="142322"/>
                </a:lnTo>
                <a:cubicBezTo>
                  <a:pt x="55015" y="184526"/>
                  <a:pt x="71139" y="201495"/>
                  <a:pt x="105471" y="201495"/>
                </a:cubicBezTo>
                <a:cubicBezTo>
                  <a:pt x="136908" y="201495"/>
                  <a:pt x="155941" y="186596"/>
                  <a:pt x="155941" y="145637"/>
                </a:cubicBezTo>
                <a:lnTo>
                  <a:pt x="155941" y="0"/>
                </a:lnTo>
                <a:lnTo>
                  <a:pt x="210116" y="0"/>
                </a:lnTo>
                <a:lnTo>
                  <a:pt x="210116" y="142322"/>
                </a:lnTo>
                <a:cubicBezTo>
                  <a:pt x="210116" y="212252"/>
                  <a:pt x="164625" y="241208"/>
                  <a:pt x="100926" y="241208"/>
                </a:cubicBezTo>
              </a:path>
            </a:pathLst>
          </a:custGeom>
          <a:solidFill>
            <a:schemeClr val="bg1"/>
          </a:solidFill>
          <a:ln w="14994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23" name="Vrije vorm: vorm 22">
            <a:extLst>
              <a:ext uri="{FF2B5EF4-FFF2-40B4-BE49-F238E27FC236}">
                <a16:creationId xmlns:a16="http://schemas.microsoft.com/office/drawing/2014/main" id="{03D7E4D5-3EE6-0749-BFA6-7BA5DC89CBE8}"/>
              </a:ext>
            </a:extLst>
          </p:cNvPr>
          <p:cNvSpPr/>
          <p:nvPr/>
        </p:nvSpPr>
        <p:spPr>
          <a:xfrm>
            <a:off x="11265204" y="6030807"/>
            <a:ext cx="303167" cy="236645"/>
          </a:xfrm>
          <a:custGeom>
            <a:avLst/>
            <a:gdLst>
              <a:gd name="connsiteX0" fmla="*/ 246098 w 303167"/>
              <a:gd name="connsiteY0" fmla="*/ 236646 h 236645"/>
              <a:gd name="connsiteX1" fmla="*/ 233259 w 303167"/>
              <a:gd name="connsiteY1" fmla="*/ 59158 h 236645"/>
              <a:gd name="connsiteX2" fmla="*/ 232869 w 303167"/>
              <a:gd name="connsiteY2" fmla="*/ 59158 h 236645"/>
              <a:gd name="connsiteX3" fmla="*/ 169980 w 303167"/>
              <a:gd name="connsiteY3" fmla="*/ 236646 h 236645"/>
              <a:gd name="connsiteX4" fmla="*/ 124489 w 303167"/>
              <a:gd name="connsiteY4" fmla="*/ 236646 h 236645"/>
              <a:gd name="connsiteX5" fmla="*/ 63279 w 303167"/>
              <a:gd name="connsiteY5" fmla="*/ 59578 h 236645"/>
              <a:gd name="connsiteX6" fmla="*/ 62844 w 303167"/>
              <a:gd name="connsiteY6" fmla="*/ 59578 h 236645"/>
              <a:gd name="connsiteX7" fmla="*/ 52525 w 303167"/>
              <a:gd name="connsiteY7" fmla="*/ 236646 h 236645"/>
              <a:gd name="connsiteX8" fmla="*/ 0 w 303167"/>
              <a:gd name="connsiteY8" fmla="*/ 236646 h 236645"/>
              <a:gd name="connsiteX9" fmla="*/ 22333 w 303167"/>
              <a:gd name="connsiteY9" fmla="*/ 0 h 236645"/>
              <a:gd name="connsiteX10" fmla="*/ 94717 w 303167"/>
              <a:gd name="connsiteY10" fmla="*/ 0 h 236645"/>
              <a:gd name="connsiteX11" fmla="*/ 151786 w 303167"/>
              <a:gd name="connsiteY11" fmla="*/ 158450 h 236645"/>
              <a:gd name="connsiteX12" fmla="*/ 152206 w 303167"/>
              <a:gd name="connsiteY12" fmla="*/ 158450 h 236645"/>
              <a:gd name="connsiteX13" fmla="*/ 211766 w 303167"/>
              <a:gd name="connsiteY13" fmla="*/ 0 h 236645"/>
              <a:gd name="connsiteX14" fmla="*/ 281255 w 303167"/>
              <a:gd name="connsiteY14" fmla="*/ 0 h 236645"/>
              <a:gd name="connsiteX15" fmla="*/ 303168 w 303167"/>
              <a:gd name="connsiteY15" fmla="*/ 236646 h 236645"/>
              <a:gd name="connsiteX16" fmla="*/ 246098 w 303167"/>
              <a:gd name="connsiteY16" fmla="*/ 236646 h 236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03167" h="236645">
                <a:moveTo>
                  <a:pt x="246098" y="236646"/>
                </a:moveTo>
                <a:cubicBezTo>
                  <a:pt x="244853" y="174173"/>
                  <a:pt x="239469" y="112540"/>
                  <a:pt x="233259" y="59158"/>
                </a:cubicBezTo>
                <a:lnTo>
                  <a:pt x="232869" y="59158"/>
                </a:lnTo>
                <a:lnTo>
                  <a:pt x="169980" y="236646"/>
                </a:lnTo>
                <a:lnTo>
                  <a:pt x="124489" y="236646"/>
                </a:lnTo>
                <a:lnTo>
                  <a:pt x="63279" y="59578"/>
                </a:lnTo>
                <a:lnTo>
                  <a:pt x="62844" y="59578"/>
                </a:lnTo>
                <a:cubicBezTo>
                  <a:pt x="57070" y="112540"/>
                  <a:pt x="53350" y="174173"/>
                  <a:pt x="52525" y="236646"/>
                </a:cubicBezTo>
                <a:lnTo>
                  <a:pt x="0" y="236646"/>
                </a:lnTo>
                <a:cubicBezTo>
                  <a:pt x="2490" y="158045"/>
                  <a:pt x="9914" y="78182"/>
                  <a:pt x="22333" y="0"/>
                </a:cubicBezTo>
                <a:lnTo>
                  <a:pt x="94717" y="0"/>
                </a:lnTo>
                <a:lnTo>
                  <a:pt x="151786" y="158450"/>
                </a:lnTo>
                <a:lnTo>
                  <a:pt x="152206" y="158450"/>
                </a:lnTo>
                <a:lnTo>
                  <a:pt x="211766" y="0"/>
                </a:lnTo>
                <a:lnTo>
                  <a:pt x="281255" y="0"/>
                </a:lnTo>
                <a:cubicBezTo>
                  <a:pt x="292009" y="78182"/>
                  <a:pt x="299433" y="158045"/>
                  <a:pt x="303168" y="236646"/>
                </a:cubicBezTo>
                <a:lnTo>
                  <a:pt x="246098" y="236646"/>
                </a:lnTo>
                <a:close/>
              </a:path>
            </a:pathLst>
          </a:custGeom>
          <a:solidFill>
            <a:schemeClr val="bg1"/>
          </a:solidFill>
          <a:ln w="14994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24" name="Vrije vorm: vorm 23">
            <a:extLst>
              <a:ext uri="{FF2B5EF4-FFF2-40B4-BE49-F238E27FC236}">
                <a16:creationId xmlns:a16="http://schemas.microsoft.com/office/drawing/2014/main" id="{38C502D0-B4B8-F48B-83A5-0356E3E50B16}"/>
              </a:ext>
            </a:extLst>
          </p:cNvPr>
          <p:cNvSpPr/>
          <p:nvPr/>
        </p:nvSpPr>
        <p:spPr>
          <a:xfrm>
            <a:off x="10064410" y="5109583"/>
            <a:ext cx="756399" cy="756645"/>
          </a:xfrm>
          <a:custGeom>
            <a:avLst/>
            <a:gdLst>
              <a:gd name="connsiteX0" fmla="*/ 586221 w 756399"/>
              <a:gd name="connsiteY0" fmla="*/ 0 h 756645"/>
              <a:gd name="connsiteX1" fmla="*/ 0 w 756399"/>
              <a:gd name="connsiteY1" fmla="*/ 586435 h 756645"/>
              <a:gd name="connsiteX2" fmla="*/ 0 w 756399"/>
              <a:gd name="connsiteY2" fmla="*/ 756646 h 756645"/>
              <a:gd name="connsiteX3" fmla="*/ 332219 w 756399"/>
              <a:gd name="connsiteY3" fmla="*/ 756646 h 756645"/>
              <a:gd name="connsiteX4" fmla="*/ 756399 w 756399"/>
              <a:gd name="connsiteY4" fmla="*/ 332323 h 756645"/>
              <a:gd name="connsiteX5" fmla="*/ 756399 w 756399"/>
              <a:gd name="connsiteY5" fmla="*/ 0 h 756645"/>
              <a:gd name="connsiteX6" fmla="*/ 586221 w 756399"/>
              <a:gd name="connsiteY6" fmla="*/ 0 h 756645"/>
              <a:gd name="connsiteX7" fmla="*/ 0 w 756399"/>
              <a:gd name="connsiteY7" fmla="*/ 0 h 756645"/>
              <a:gd name="connsiteX8" fmla="*/ 0 w 756399"/>
              <a:gd name="connsiteY8" fmla="*/ 332338 h 756645"/>
              <a:gd name="connsiteX9" fmla="*/ 332204 w 756399"/>
              <a:gd name="connsiteY9" fmla="*/ 0 h 756645"/>
              <a:gd name="connsiteX10" fmla="*/ 0 w 756399"/>
              <a:gd name="connsiteY10" fmla="*/ 0 h 756645"/>
              <a:gd name="connsiteX11" fmla="*/ 756399 w 756399"/>
              <a:gd name="connsiteY11" fmla="*/ 756646 h 756645"/>
              <a:gd name="connsiteX12" fmla="*/ 756399 w 756399"/>
              <a:gd name="connsiteY12" fmla="*/ 586435 h 756645"/>
              <a:gd name="connsiteX13" fmla="*/ 586251 w 756399"/>
              <a:gd name="connsiteY13" fmla="*/ 756646 h 756645"/>
              <a:gd name="connsiteX14" fmla="*/ 756399 w 756399"/>
              <a:gd name="connsiteY14" fmla="*/ 756646 h 756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56399" h="756645">
                <a:moveTo>
                  <a:pt x="586221" y="0"/>
                </a:moveTo>
                <a:lnTo>
                  <a:pt x="0" y="586435"/>
                </a:lnTo>
                <a:lnTo>
                  <a:pt x="0" y="756646"/>
                </a:lnTo>
                <a:lnTo>
                  <a:pt x="332219" y="756646"/>
                </a:lnTo>
                <a:lnTo>
                  <a:pt x="756399" y="332323"/>
                </a:lnTo>
                <a:lnTo>
                  <a:pt x="756399" y="0"/>
                </a:lnTo>
                <a:lnTo>
                  <a:pt x="586221" y="0"/>
                </a:lnTo>
                <a:close/>
                <a:moveTo>
                  <a:pt x="0" y="0"/>
                </a:moveTo>
                <a:lnTo>
                  <a:pt x="0" y="332338"/>
                </a:lnTo>
                <a:lnTo>
                  <a:pt x="332204" y="0"/>
                </a:lnTo>
                <a:lnTo>
                  <a:pt x="0" y="0"/>
                </a:lnTo>
                <a:close/>
                <a:moveTo>
                  <a:pt x="756399" y="756646"/>
                </a:moveTo>
                <a:lnTo>
                  <a:pt x="756399" y="586435"/>
                </a:lnTo>
                <a:lnTo>
                  <a:pt x="586251" y="756646"/>
                </a:lnTo>
                <a:lnTo>
                  <a:pt x="756399" y="756646"/>
                </a:lnTo>
                <a:close/>
              </a:path>
            </a:pathLst>
          </a:custGeom>
          <a:solidFill>
            <a:schemeClr val="bg1"/>
          </a:solidFill>
          <a:ln w="14994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graphicFrame>
        <p:nvGraphicFramePr>
          <p:cNvPr id="12" name="Tabel 11">
            <a:extLst>
              <a:ext uri="{FF2B5EF4-FFF2-40B4-BE49-F238E27FC236}">
                <a16:creationId xmlns:a16="http://schemas.microsoft.com/office/drawing/2014/main" id="{81FD4CB5-3167-082F-8D85-CA01E847436B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963033610"/>
              </p:ext>
            </p:extLst>
          </p:nvPr>
        </p:nvGraphicFramePr>
        <p:xfrm>
          <a:off x="5972723" y="3827205"/>
          <a:ext cx="647602" cy="8471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47602">
                  <a:extLst>
                    <a:ext uri="{9D8B030D-6E8A-4147-A177-3AD203B41FA5}">
                      <a16:colId xmlns:a16="http://schemas.microsoft.com/office/drawing/2014/main" val="1466305088"/>
                    </a:ext>
                  </a:extLst>
                </a:gridCol>
              </a:tblGrid>
              <a:tr h="282388">
                <a:tc>
                  <a:txBody>
                    <a:bodyPr/>
                    <a:lstStyle/>
                    <a:p>
                      <a:pPr algn="l"/>
                      <a:r>
                        <a:rPr lang="nl-NL" sz="1400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  <a:cs typeface="Segoe UI Semibold" panose="020B0702040204020203" pitchFamily="34" charset="0"/>
                        </a:rPr>
                        <a:t>Auteur</a:t>
                      </a:r>
                      <a:endParaRPr lang="nl-NL" sz="1400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0" marR="36000" marT="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68165"/>
                  </a:ext>
                </a:extLst>
              </a:tr>
              <a:tr h="282388">
                <a:tc>
                  <a:txBody>
                    <a:bodyPr/>
                    <a:lstStyle/>
                    <a:p>
                      <a:pPr algn="l"/>
                      <a:r>
                        <a:rPr lang="nl-NL" sz="1400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  <a:cs typeface="Segoe UI Semibold" panose="020B0702040204020203" pitchFamily="34" charset="0"/>
                        </a:rPr>
                        <a:t>Datum</a:t>
                      </a:r>
                      <a:endParaRPr lang="nl-NL" sz="1400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0" marR="36000" marT="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3549219"/>
                  </a:ext>
                </a:extLst>
              </a:tr>
              <a:tr h="282388">
                <a:tc>
                  <a:txBody>
                    <a:bodyPr/>
                    <a:lstStyle/>
                    <a:p>
                      <a:pPr algn="l"/>
                      <a:endParaRPr lang="nl-NL" sz="1400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0" marR="36000" marT="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0756723"/>
                  </a:ext>
                </a:extLst>
              </a:tr>
            </a:tbl>
          </a:graphicData>
        </a:graphic>
      </p:graphicFrame>
      <p:sp>
        <p:nvSpPr>
          <p:cNvPr id="13" name="Tijdelijke aanduiding voor tekst 6">
            <a:extLst>
              <a:ext uri="{FF2B5EF4-FFF2-40B4-BE49-F238E27FC236}">
                <a16:creationId xmlns:a16="http://schemas.microsoft.com/office/drawing/2014/main" id="{7F808714-911C-A469-23CF-4FEE04047C2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02096" y="3832745"/>
            <a:ext cx="2653506" cy="216000"/>
          </a:xfrm>
        </p:spPr>
        <p:txBody>
          <a:bodyPr anchor="ctr"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 lvl="0"/>
            <a:r>
              <a:rPr lang="nl-NL" dirty="0"/>
              <a:t>[Auteur]</a:t>
            </a:r>
          </a:p>
        </p:txBody>
      </p:sp>
      <p:sp>
        <p:nvSpPr>
          <p:cNvPr id="16" name="Tijdelijke aanduiding voor datum 15">
            <a:extLst>
              <a:ext uri="{FF2B5EF4-FFF2-40B4-BE49-F238E27FC236}">
                <a16:creationId xmlns:a16="http://schemas.microsoft.com/office/drawing/2014/main" id="{8F2794E4-629D-DAEA-7AEE-1DC722F30A35}"/>
              </a:ext>
            </a:extLst>
          </p:cNvPr>
          <p:cNvSpPr>
            <a:spLocks noGrp="1"/>
          </p:cNvSpPr>
          <p:nvPr>
            <p:ph type="dt" sz="half" idx="22"/>
          </p:nvPr>
        </p:nvSpPr>
        <p:spPr>
          <a:xfrm>
            <a:off x="6602096" y="4105752"/>
            <a:ext cx="2653506" cy="216000"/>
          </a:xfrm>
        </p:spPr>
        <p:txBody>
          <a:bodyPr/>
          <a:lstStyle>
            <a:lvl1pPr>
              <a:defRPr lang="nl-NL" sz="1400" b="0" kern="12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n-ea"/>
                <a:cs typeface="+mn-cs"/>
              </a:defRPr>
            </a:lvl1pPr>
          </a:lstStyle>
          <a:p>
            <a:fld id="{A2D4CE28-2779-4906-957D-A173F7999FCA}" type="datetime1">
              <a:rPr lang="nl-NL" smtClean="0"/>
              <a:pPr/>
              <a:t>11-2-2026</a:t>
            </a:fld>
            <a:endParaRPr lang="nl-NL" dirty="0"/>
          </a:p>
        </p:txBody>
      </p:sp>
      <p:sp>
        <p:nvSpPr>
          <p:cNvPr id="17" name="Tijdelijke aanduiding voor voettekst 16">
            <a:extLst>
              <a:ext uri="{FF2B5EF4-FFF2-40B4-BE49-F238E27FC236}">
                <a16:creationId xmlns:a16="http://schemas.microsoft.com/office/drawing/2014/main" id="{8646DEB4-B83C-06CE-1799-0319DAC6E1F8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>
          <a:xfrm>
            <a:off x="2411186" y="6863442"/>
            <a:ext cx="8588828" cy="365125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8" name="Tijdelijke aanduiding voor dianummer 17">
            <a:extLst>
              <a:ext uri="{FF2B5EF4-FFF2-40B4-BE49-F238E27FC236}">
                <a16:creationId xmlns:a16="http://schemas.microsoft.com/office/drawing/2014/main" id="{D343DFAA-0AA6-804A-1BC4-D7EE73A5FFD4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>
          <a:xfrm>
            <a:off x="11119757" y="6863442"/>
            <a:ext cx="768135" cy="365125"/>
          </a:xfrm>
        </p:spPr>
        <p:txBody>
          <a:bodyPr/>
          <a:lstStyle/>
          <a:p>
            <a:fld id="{A648B885-FF76-47CB-8BBD-27E7EBF07CA9}" type="slidenum">
              <a:rPr lang="nl-NL" smtClean="0"/>
              <a:pPr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2011493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 foto lichter"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hthoek 16">
            <a:extLst>
              <a:ext uri="{FF2B5EF4-FFF2-40B4-BE49-F238E27FC236}">
                <a16:creationId xmlns:a16="http://schemas.microsoft.com/office/drawing/2014/main" id="{5509B7C7-5037-12EB-2D66-C5F3D146965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9" name="Gelijkbenige driehoek 8">
            <a:extLst>
              <a:ext uri="{FF2B5EF4-FFF2-40B4-BE49-F238E27FC236}">
                <a16:creationId xmlns:a16="http://schemas.microsoft.com/office/drawing/2014/main" id="{FBED7AAB-CDAA-72E0-3A43-540D621F3688}"/>
              </a:ext>
            </a:extLst>
          </p:cNvPr>
          <p:cNvSpPr/>
          <p:nvPr userDrawn="1"/>
        </p:nvSpPr>
        <p:spPr>
          <a:xfrm>
            <a:off x="1753986" y="4031673"/>
            <a:ext cx="5505341" cy="2826326"/>
          </a:xfrm>
          <a:prstGeom prst="triangle">
            <a:avLst/>
          </a:prstGeom>
          <a:solidFill>
            <a:schemeClr val="accent3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Vrije vorm: vorm 6">
            <a:extLst>
              <a:ext uri="{FF2B5EF4-FFF2-40B4-BE49-F238E27FC236}">
                <a16:creationId xmlns:a16="http://schemas.microsoft.com/office/drawing/2014/main" id="{91BD37D6-B25E-967C-E52E-4F31079526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5838825" cy="5842635"/>
          </a:xfrm>
          <a:custGeom>
            <a:avLst/>
            <a:gdLst>
              <a:gd name="connsiteX0" fmla="*/ 5841340 w 5841339"/>
              <a:gd name="connsiteY0" fmla="*/ 0 h 5841720"/>
              <a:gd name="connsiteX1" fmla="*/ 3301403 w 5841339"/>
              <a:gd name="connsiteY1" fmla="*/ 0 h 5841720"/>
              <a:gd name="connsiteX2" fmla="*/ 1655826 w 5841339"/>
              <a:gd name="connsiteY2" fmla="*/ 1645666 h 5841720"/>
              <a:gd name="connsiteX3" fmla="*/ 10268 w 5841339"/>
              <a:gd name="connsiteY3" fmla="*/ 0 h 5841720"/>
              <a:gd name="connsiteX4" fmla="*/ 0 w 5841339"/>
              <a:gd name="connsiteY4" fmla="*/ 0 h 5841720"/>
              <a:gd name="connsiteX5" fmla="*/ 0 w 5841339"/>
              <a:gd name="connsiteY5" fmla="*/ 5841721 h 5841720"/>
              <a:gd name="connsiteX6" fmla="*/ 5841340 w 5841339"/>
              <a:gd name="connsiteY6" fmla="*/ 0 h 5841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841339" h="5841720">
                <a:moveTo>
                  <a:pt x="5841340" y="0"/>
                </a:moveTo>
                <a:lnTo>
                  <a:pt x="3301403" y="0"/>
                </a:lnTo>
                <a:lnTo>
                  <a:pt x="1655826" y="1645666"/>
                </a:lnTo>
                <a:lnTo>
                  <a:pt x="10268" y="0"/>
                </a:lnTo>
                <a:lnTo>
                  <a:pt x="0" y="0"/>
                </a:lnTo>
                <a:lnTo>
                  <a:pt x="0" y="5841721"/>
                </a:lnTo>
                <a:lnTo>
                  <a:pt x="5841340" y="0"/>
                </a:lnTo>
                <a:close/>
              </a:path>
            </a:pathLst>
          </a:custGeom>
          <a:solidFill>
            <a:srgbClr val="0085C6">
              <a:alpha val="74902"/>
            </a:srgbClr>
          </a:solidFill>
          <a:ln w="12695" cap="flat">
            <a:noFill/>
            <a:prstDash val="solid"/>
            <a:miter/>
          </a:ln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nl-NL"/>
          </a:p>
        </p:txBody>
      </p:sp>
      <p:pic>
        <p:nvPicPr>
          <p:cNvPr id="11" name="ArtworkLogo">
            <a:extLst>
              <a:ext uri="{FF2B5EF4-FFF2-40B4-BE49-F238E27FC236}">
                <a16:creationId xmlns:a16="http://schemas.microsoft.com/office/drawing/2014/main" id="{38D7E1FD-7211-CAFB-5BBB-84396CB6CA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75617" y="5109583"/>
            <a:ext cx="2324793" cy="1185262"/>
          </a:xfrm>
          <a:prstGeom prst="rect">
            <a:avLst/>
          </a:prstGeom>
        </p:spPr>
      </p:pic>
      <p:sp>
        <p:nvSpPr>
          <p:cNvPr id="10" name="Titel 1">
            <a:extLst>
              <a:ext uri="{FF2B5EF4-FFF2-40B4-BE49-F238E27FC236}">
                <a16:creationId xmlns:a16="http://schemas.microsoft.com/office/drawing/2014/main" id="{9039E0F1-48CC-FF77-2B9F-F114BA527A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77012" y="423332"/>
            <a:ext cx="5976321" cy="2002965"/>
          </a:xfrm>
        </p:spPr>
        <p:txBody>
          <a:bodyPr anchor="b">
            <a:normAutofit/>
          </a:bodyPr>
          <a:lstStyle>
            <a:lvl1pPr algn="l">
              <a:defRPr sz="4800">
                <a:solidFill>
                  <a:schemeClr val="tx2"/>
                </a:solidFill>
                <a:effectLst/>
              </a:defRPr>
            </a:lvl1pPr>
          </a:lstStyle>
          <a:p>
            <a:r>
              <a:rPr lang="nl-NL"/>
              <a:t>Klik om stijl te bewerken</a:t>
            </a:r>
            <a:endParaRPr lang="nl-NL" dirty="0"/>
          </a:p>
        </p:txBody>
      </p:sp>
      <p:sp>
        <p:nvSpPr>
          <p:cNvPr id="12" name="Ondertitel 2">
            <a:extLst>
              <a:ext uri="{FF2B5EF4-FFF2-40B4-BE49-F238E27FC236}">
                <a16:creationId xmlns:a16="http://schemas.microsoft.com/office/drawing/2014/main" id="{597E7F16-E22E-5F37-411D-943E404708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77013" y="2518373"/>
            <a:ext cx="4826924" cy="1122074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nl-NL" dirty="0"/>
          </a:p>
        </p:txBody>
      </p:sp>
      <p:graphicFrame>
        <p:nvGraphicFramePr>
          <p:cNvPr id="13" name="Tabel 12">
            <a:extLst>
              <a:ext uri="{FF2B5EF4-FFF2-40B4-BE49-F238E27FC236}">
                <a16:creationId xmlns:a16="http://schemas.microsoft.com/office/drawing/2014/main" id="{18716C2A-073D-16EF-4885-E0AD11F5BBF7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006617146"/>
              </p:ext>
            </p:extLst>
          </p:nvPr>
        </p:nvGraphicFramePr>
        <p:xfrm>
          <a:off x="5972723" y="3827205"/>
          <a:ext cx="647602" cy="8471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47602">
                  <a:extLst>
                    <a:ext uri="{9D8B030D-6E8A-4147-A177-3AD203B41FA5}">
                      <a16:colId xmlns:a16="http://schemas.microsoft.com/office/drawing/2014/main" val="1466305088"/>
                    </a:ext>
                  </a:extLst>
                </a:gridCol>
              </a:tblGrid>
              <a:tr h="282388">
                <a:tc>
                  <a:txBody>
                    <a:bodyPr/>
                    <a:lstStyle/>
                    <a:p>
                      <a:pPr algn="l"/>
                      <a:r>
                        <a:rPr lang="nl-NL" sz="1400" b="1" dirty="0">
                          <a:solidFill>
                            <a:schemeClr val="tx2"/>
                          </a:solidFill>
                          <a:effectLst/>
                          <a:latin typeface="+mj-lt"/>
                          <a:cs typeface="Segoe UI Semibold" panose="020B0702040204020203" pitchFamily="34" charset="0"/>
                        </a:rPr>
                        <a:t>Auteur</a:t>
                      </a:r>
                      <a:endParaRPr lang="nl-NL" sz="1400" b="1" dirty="0">
                        <a:solidFill>
                          <a:schemeClr val="tx2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0" marR="36000" marT="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68165"/>
                  </a:ext>
                </a:extLst>
              </a:tr>
              <a:tr h="282388">
                <a:tc>
                  <a:txBody>
                    <a:bodyPr/>
                    <a:lstStyle/>
                    <a:p>
                      <a:pPr algn="l"/>
                      <a:r>
                        <a:rPr lang="nl-NL" sz="1400" b="1" dirty="0">
                          <a:solidFill>
                            <a:schemeClr val="tx2"/>
                          </a:solidFill>
                          <a:effectLst/>
                          <a:latin typeface="+mj-lt"/>
                          <a:cs typeface="Segoe UI Semibold" panose="020B0702040204020203" pitchFamily="34" charset="0"/>
                        </a:rPr>
                        <a:t>Datum</a:t>
                      </a:r>
                      <a:endParaRPr lang="nl-NL" sz="1400" b="1" dirty="0">
                        <a:solidFill>
                          <a:schemeClr val="tx2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0" marR="36000" marT="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3549219"/>
                  </a:ext>
                </a:extLst>
              </a:tr>
              <a:tr h="282388">
                <a:tc>
                  <a:txBody>
                    <a:bodyPr/>
                    <a:lstStyle/>
                    <a:p>
                      <a:pPr algn="l"/>
                      <a:endParaRPr lang="nl-NL" sz="1400" b="1" dirty="0">
                        <a:solidFill>
                          <a:schemeClr val="tx2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0" marR="36000" marT="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0756723"/>
                  </a:ext>
                </a:extLst>
              </a:tr>
            </a:tbl>
          </a:graphicData>
        </a:graphic>
      </p:graphicFrame>
      <p:sp>
        <p:nvSpPr>
          <p:cNvPr id="14" name="Tijdelijke aanduiding voor tekst 6">
            <a:extLst>
              <a:ext uri="{FF2B5EF4-FFF2-40B4-BE49-F238E27FC236}">
                <a16:creationId xmlns:a16="http://schemas.microsoft.com/office/drawing/2014/main" id="{C23177D5-467B-5ED9-E89C-75F22ECC051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02096" y="3832745"/>
            <a:ext cx="2653506" cy="216000"/>
          </a:xfrm>
        </p:spPr>
        <p:txBody>
          <a:bodyPr anchor="ctr">
            <a:noAutofit/>
          </a:bodyPr>
          <a:lstStyle>
            <a:lvl1pPr marL="0" indent="0">
              <a:buNone/>
              <a:defRPr sz="1400">
                <a:solidFill>
                  <a:schemeClr val="tx2"/>
                </a:solidFill>
                <a:effectLst/>
                <a:latin typeface="+mj-lt"/>
              </a:defRPr>
            </a:lvl1pPr>
          </a:lstStyle>
          <a:p>
            <a:pPr lvl="0"/>
            <a:r>
              <a:rPr lang="nl-NL" dirty="0"/>
              <a:t>[Auteur]</a:t>
            </a:r>
          </a:p>
        </p:txBody>
      </p:sp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56F841BB-C5FE-4709-DC70-04383DC7E4A8}"/>
              </a:ext>
            </a:extLst>
          </p:cNvPr>
          <p:cNvSpPr>
            <a:spLocks noGrp="1"/>
          </p:cNvSpPr>
          <p:nvPr>
            <p:ph type="dt" sz="half" idx="26"/>
          </p:nvPr>
        </p:nvSpPr>
        <p:spPr>
          <a:xfrm>
            <a:off x="6602096" y="4127886"/>
            <a:ext cx="1981596" cy="184616"/>
          </a:xfrm>
        </p:spPr>
        <p:txBody>
          <a:bodyPr/>
          <a:lstStyle>
            <a:lvl1pPr>
              <a:defRPr sz="1400" b="0">
                <a:solidFill>
                  <a:schemeClr val="tx2"/>
                </a:solidFill>
              </a:defRPr>
            </a:lvl1pPr>
          </a:lstStyle>
          <a:p>
            <a:fld id="{002A0C75-8C73-4BC2-A110-8B70C26DE224}" type="datetime1">
              <a:rPr lang="nl-NL" smtClean="0"/>
              <a:pPr/>
              <a:t>11-2-2026</a:t>
            </a:fld>
            <a:endParaRPr lang="nl-NL" dirty="0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2C58BC21-08B5-9740-1E7D-0B157197D2FC}"/>
              </a:ext>
            </a:extLst>
          </p:cNvPr>
          <p:cNvSpPr>
            <a:spLocks noGrp="1"/>
          </p:cNvSpPr>
          <p:nvPr>
            <p:ph type="ftr" sz="quarter" idx="27"/>
          </p:nvPr>
        </p:nvSpPr>
        <p:spPr>
          <a:xfrm>
            <a:off x="2411187" y="6927292"/>
            <a:ext cx="8588828" cy="184616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08572001-2FAD-178C-FEBB-1598D2C9FA18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>
          <a:xfrm>
            <a:off x="11085198" y="6927292"/>
            <a:ext cx="768135" cy="184616"/>
          </a:xfrm>
        </p:spPr>
        <p:txBody>
          <a:bodyPr/>
          <a:lstStyle/>
          <a:p>
            <a:fld id="{A648B885-FF76-47CB-8BBD-27E7EBF07CA9}" type="slidenum">
              <a:rPr lang="nl-NL" smtClean="0"/>
              <a:pPr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6404820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 zonder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elijkbenige driehoek 8">
            <a:extLst>
              <a:ext uri="{FF2B5EF4-FFF2-40B4-BE49-F238E27FC236}">
                <a16:creationId xmlns:a16="http://schemas.microsoft.com/office/drawing/2014/main" id="{FBED7AAB-CDAA-72E0-3A43-540D621F3688}"/>
              </a:ext>
            </a:extLst>
          </p:cNvPr>
          <p:cNvSpPr/>
          <p:nvPr userDrawn="1"/>
        </p:nvSpPr>
        <p:spPr>
          <a:xfrm>
            <a:off x="1753986" y="4031673"/>
            <a:ext cx="5505341" cy="2826326"/>
          </a:xfrm>
          <a:prstGeom prst="triangle">
            <a:avLst/>
          </a:prstGeom>
          <a:solidFill>
            <a:schemeClr val="accent3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AE88A44-0518-7593-2358-9798869F50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1186" y="6863443"/>
            <a:ext cx="8588828" cy="365125"/>
          </a:xfrm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1E47005-03CE-1172-0884-71CE6F5D31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9757" y="6865861"/>
            <a:ext cx="768135" cy="365125"/>
          </a:xfrm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fld id="{A648B885-FF76-47CB-8BBD-27E7EBF07CA9}" type="slidenum">
              <a:rPr lang="nl-NL" smtClean="0"/>
              <a:pPr/>
              <a:t>‹nr.›</a:t>
            </a:fld>
            <a:endParaRPr lang="nl-NL" dirty="0"/>
          </a:p>
        </p:txBody>
      </p:sp>
      <p:sp>
        <p:nvSpPr>
          <p:cNvPr id="7" name="Vrije vorm: vorm 6">
            <a:extLst>
              <a:ext uri="{FF2B5EF4-FFF2-40B4-BE49-F238E27FC236}">
                <a16:creationId xmlns:a16="http://schemas.microsoft.com/office/drawing/2014/main" id="{91BD37D6-B25E-967C-E52E-4F31079526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5838825" cy="5842635"/>
          </a:xfrm>
          <a:custGeom>
            <a:avLst/>
            <a:gdLst>
              <a:gd name="connsiteX0" fmla="*/ 5841340 w 5841339"/>
              <a:gd name="connsiteY0" fmla="*/ 0 h 5841720"/>
              <a:gd name="connsiteX1" fmla="*/ 3301403 w 5841339"/>
              <a:gd name="connsiteY1" fmla="*/ 0 h 5841720"/>
              <a:gd name="connsiteX2" fmla="*/ 1655826 w 5841339"/>
              <a:gd name="connsiteY2" fmla="*/ 1645666 h 5841720"/>
              <a:gd name="connsiteX3" fmla="*/ 10268 w 5841339"/>
              <a:gd name="connsiteY3" fmla="*/ 0 h 5841720"/>
              <a:gd name="connsiteX4" fmla="*/ 0 w 5841339"/>
              <a:gd name="connsiteY4" fmla="*/ 0 h 5841720"/>
              <a:gd name="connsiteX5" fmla="*/ 0 w 5841339"/>
              <a:gd name="connsiteY5" fmla="*/ 5841721 h 5841720"/>
              <a:gd name="connsiteX6" fmla="*/ 5841340 w 5841339"/>
              <a:gd name="connsiteY6" fmla="*/ 0 h 5841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841339" h="5841720">
                <a:moveTo>
                  <a:pt x="5841340" y="0"/>
                </a:moveTo>
                <a:lnTo>
                  <a:pt x="3301403" y="0"/>
                </a:lnTo>
                <a:lnTo>
                  <a:pt x="1655826" y="1645666"/>
                </a:lnTo>
                <a:lnTo>
                  <a:pt x="10268" y="0"/>
                </a:lnTo>
                <a:lnTo>
                  <a:pt x="0" y="0"/>
                </a:lnTo>
                <a:lnTo>
                  <a:pt x="0" y="5841721"/>
                </a:lnTo>
                <a:lnTo>
                  <a:pt x="5841340" y="0"/>
                </a:lnTo>
                <a:close/>
              </a:path>
            </a:pathLst>
          </a:custGeom>
          <a:solidFill>
            <a:srgbClr val="0085C6">
              <a:alpha val="74902"/>
            </a:srgbClr>
          </a:solidFill>
          <a:ln w="12695" cap="flat">
            <a:noFill/>
            <a:prstDash val="solid"/>
            <a:miter/>
          </a:ln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nl-NL"/>
          </a:p>
        </p:txBody>
      </p:sp>
      <p:pic>
        <p:nvPicPr>
          <p:cNvPr id="10" name="ArtworkLogo">
            <a:extLst>
              <a:ext uri="{FF2B5EF4-FFF2-40B4-BE49-F238E27FC236}">
                <a16:creationId xmlns:a16="http://schemas.microsoft.com/office/drawing/2014/main" id="{194D9AE6-EEA9-67DA-1E28-74BBFD1DB5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75617" y="5109583"/>
            <a:ext cx="2324793" cy="1185262"/>
          </a:xfrm>
          <a:prstGeom prst="rect">
            <a:avLst/>
          </a:prstGeom>
        </p:spPr>
      </p:pic>
      <p:sp>
        <p:nvSpPr>
          <p:cNvPr id="11" name="Titel 1">
            <a:extLst>
              <a:ext uri="{FF2B5EF4-FFF2-40B4-BE49-F238E27FC236}">
                <a16:creationId xmlns:a16="http://schemas.microsoft.com/office/drawing/2014/main" id="{124A8B8A-5A12-77BC-D52C-3D92C108CC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77012" y="423332"/>
            <a:ext cx="5976321" cy="2002965"/>
          </a:xfrm>
        </p:spPr>
        <p:txBody>
          <a:bodyPr anchor="b">
            <a:normAutofit/>
          </a:bodyPr>
          <a:lstStyle>
            <a:lvl1pPr algn="l">
              <a:defRPr sz="4800">
                <a:solidFill>
                  <a:schemeClr val="accent3"/>
                </a:solidFill>
                <a:effectLst/>
              </a:defRPr>
            </a:lvl1pPr>
          </a:lstStyle>
          <a:p>
            <a:r>
              <a:rPr lang="nl-NL"/>
              <a:t>Klik om stijl te bewerken</a:t>
            </a:r>
            <a:endParaRPr lang="nl-NL" dirty="0"/>
          </a:p>
        </p:txBody>
      </p:sp>
      <p:sp>
        <p:nvSpPr>
          <p:cNvPr id="12" name="Ondertitel 2">
            <a:extLst>
              <a:ext uri="{FF2B5EF4-FFF2-40B4-BE49-F238E27FC236}">
                <a16:creationId xmlns:a16="http://schemas.microsoft.com/office/drawing/2014/main" id="{844E863F-F9EF-7570-3F26-F8FBEC0B22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77013" y="2518373"/>
            <a:ext cx="4826924" cy="1122074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nl-NL" dirty="0"/>
          </a:p>
        </p:txBody>
      </p:sp>
      <p:graphicFrame>
        <p:nvGraphicFramePr>
          <p:cNvPr id="13" name="Tabel 12">
            <a:extLst>
              <a:ext uri="{FF2B5EF4-FFF2-40B4-BE49-F238E27FC236}">
                <a16:creationId xmlns:a16="http://schemas.microsoft.com/office/drawing/2014/main" id="{AA9BA80B-FC9C-A07E-26AC-C724F6640AA3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684564836"/>
              </p:ext>
            </p:extLst>
          </p:nvPr>
        </p:nvGraphicFramePr>
        <p:xfrm>
          <a:off x="5972723" y="3827205"/>
          <a:ext cx="647602" cy="8471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47602">
                  <a:extLst>
                    <a:ext uri="{9D8B030D-6E8A-4147-A177-3AD203B41FA5}">
                      <a16:colId xmlns:a16="http://schemas.microsoft.com/office/drawing/2014/main" val="1466305088"/>
                    </a:ext>
                  </a:extLst>
                </a:gridCol>
              </a:tblGrid>
              <a:tr h="282388">
                <a:tc>
                  <a:txBody>
                    <a:bodyPr/>
                    <a:lstStyle/>
                    <a:p>
                      <a:pPr algn="l"/>
                      <a:r>
                        <a:rPr lang="nl-NL" sz="1400" b="1" dirty="0">
                          <a:solidFill>
                            <a:schemeClr val="accent3"/>
                          </a:solidFill>
                          <a:effectLst/>
                          <a:latin typeface="+mj-lt"/>
                          <a:cs typeface="Segoe UI Semibold" panose="020B0702040204020203" pitchFamily="34" charset="0"/>
                        </a:rPr>
                        <a:t>Auteur</a:t>
                      </a:r>
                      <a:endParaRPr lang="nl-NL" sz="1400" b="1" dirty="0">
                        <a:solidFill>
                          <a:schemeClr val="accent3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0" marR="36000" marT="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68165"/>
                  </a:ext>
                </a:extLst>
              </a:tr>
              <a:tr h="282388">
                <a:tc>
                  <a:txBody>
                    <a:bodyPr/>
                    <a:lstStyle/>
                    <a:p>
                      <a:pPr algn="l"/>
                      <a:r>
                        <a:rPr lang="nl-NL" sz="1400" b="1" dirty="0">
                          <a:solidFill>
                            <a:schemeClr val="accent3"/>
                          </a:solidFill>
                          <a:effectLst/>
                          <a:latin typeface="+mj-lt"/>
                          <a:cs typeface="Segoe UI Semibold" panose="020B0702040204020203" pitchFamily="34" charset="0"/>
                        </a:rPr>
                        <a:t>Datum</a:t>
                      </a:r>
                      <a:endParaRPr lang="nl-NL" sz="1400" b="1" dirty="0">
                        <a:solidFill>
                          <a:schemeClr val="accent3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0" marR="36000" marT="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3549219"/>
                  </a:ext>
                </a:extLst>
              </a:tr>
              <a:tr h="282388">
                <a:tc>
                  <a:txBody>
                    <a:bodyPr/>
                    <a:lstStyle/>
                    <a:p>
                      <a:pPr algn="l"/>
                      <a:r>
                        <a:rPr lang="nl-NL" sz="1400" b="1" dirty="0">
                          <a:solidFill>
                            <a:schemeClr val="accent3"/>
                          </a:solidFill>
                          <a:effectLst/>
                          <a:latin typeface="+mj-lt"/>
                          <a:cs typeface="Segoe UI Semibold" panose="020B0702040204020203" pitchFamily="34" charset="0"/>
                        </a:rPr>
                        <a:t>Status</a:t>
                      </a:r>
                      <a:endParaRPr lang="nl-NL" sz="1400" b="1" dirty="0">
                        <a:solidFill>
                          <a:schemeClr val="accent3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0" marR="36000" marT="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0756723"/>
                  </a:ext>
                </a:extLst>
              </a:tr>
            </a:tbl>
          </a:graphicData>
        </a:graphic>
      </p:graphicFrame>
      <p:sp>
        <p:nvSpPr>
          <p:cNvPr id="14" name="Tijdelijke aanduiding voor tekst 6">
            <a:extLst>
              <a:ext uri="{FF2B5EF4-FFF2-40B4-BE49-F238E27FC236}">
                <a16:creationId xmlns:a16="http://schemas.microsoft.com/office/drawing/2014/main" id="{6436DDAC-09F2-5DB1-A9D5-31E000C2BE6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02096" y="3832745"/>
            <a:ext cx="2653506" cy="216000"/>
          </a:xfrm>
        </p:spPr>
        <p:txBody>
          <a:bodyPr anchor="ctr">
            <a:noAutofit/>
          </a:bodyPr>
          <a:lstStyle>
            <a:lvl1pPr marL="0" indent="0">
              <a:buNone/>
              <a:defRPr sz="1400">
                <a:solidFill>
                  <a:schemeClr val="tx2"/>
                </a:solidFill>
                <a:effectLst/>
                <a:latin typeface="+mj-lt"/>
              </a:defRPr>
            </a:lvl1pPr>
          </a:lstStyle>
          <a:p>
            <a:pPr lvl="0"/>
            <a:r>
              <a:rPr lang="nl-NL" dirty="0"/>
              <a:t>[Auteur]</a:t>
            </a:r>
          </a:p>
        </p:txBody>
      </p:sp>
      <p:sp>
        <p:nvSpPr>
          <p:cNvPr id="15" name="Tijdelijke aanduiding voor datum 15">
            <a:extLst>
              <a:ext uri="{FF2B5EF4-FFF2-40B4-BE49-F238E27FC236}">
                <a16:creationId xmlns:a16="http://schemas.microsoft.com/office/drawing/2014/main" id="{8B674381-211C-FF9F-C574-A4844D268B57}"/>
              </a:ext>
            </a:extLst>
          </p:cNvPr>
          <p:cNvSpPr>
            <a:spLocks noGrp="1"/>
          </p:cNvSpPr>
          <p:nvPr>
            <p:ph type="dt" sz="half" idx="22"/>
          </p:nvPr>
        </p:nvSpPr>
        <p:spPr>
          <a:xfrm>
            <a:off x="6602096" y="4105752"/>
            <a:ext cx="2653506" cy="216000"/>
          </a:xfrm>
        </p:spPr>
        <p:txBody>
          <a:bodyPr/>
          <a:lstStyle>
            <a:lvl1pPr>
              <a:defRPr lang="nl-NL" sz="1400" b="0" kern="1200" smtClean="0">
                <a:solidFill>
                  <a:schemeClr val="tx2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fld id="{A2D4CE28-2779-4906-957D-A173F7999FCA}" type="datetime1">
              <a:rPr lang="nl-NL" smtClean="0"/>
              <a:pPr/>
              <a:t>11-2-2026</a:t>
            </a:fld>
            <a:endParaRPr lang="nl-NL" dirty="0"/>
          </a:p>
        </p:txBody>
      </p:sp>
      <p:sp>
        <p:nvSpPr>
          <p:cNvPr id="16" name="Tijdelijke aanduiding voor tekst 6">
            <a:extLst>
              <a:ext uri="{FF2B5EF4-FFF2-40B4-BE49-F238E27FC236}">
                <a16:creationId xmlns:a16="http://schemas.microsoft.com/office/drawing/2014/main" id="{465BD4F6-E566-373F-AA82-95B04BC4D72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602096" y="4408262"/>
            <a:ext cx="2653506" cy="216000"/>
          </a:xfrm>
        </p:spPr>
        <p:txBody>
          <a:bodyPr anchor="ctr">
            <a:noAutofit/>
          </a:bodyPr>
          <a:lstStyle>
            <a:lvl1pPr marL="0" indent="0">
              <a:buNone/>
              <a:defRPr sz="1400">
                <a:solidFill>
                  <a:schemeClr val="tx2"/>
                </a:solidFill>
                <a:effectLst/>
                <a:latin typeface="+mj-lt"/>
              </a:defRPr>
            </a:lvl1pPr>
          </a:lstStyle>
          <a:p>
            <a:pPr lvl="0"/>
            <a:r>
              <a:rPr lang="nl-NL" dirty="0"/>
              <a:t>[Openbaar]</a:t>
            </a:r>
          </a:p>
        </p:txBody>
      </p:sp>
    </p:spTree>
    <p:extLst>
      <p:ext uri="{BB962C8B-B14F-4D97-AF65-F5344CB8AC3E}">
        <p14:creationId xmlns:p14="http://schemas.microsoft.com/office/powerpoint/2010/main" val="12957092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edia groe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350027-561D-9815-D6C8-7833745CE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nl-NL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508DF9C5-40B2-777B-7728-7B2F79024E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0ED844BF-4A37-C943-19BA-B6BE1D0E8A3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0734" y="6858000"/>
            <a:ext cx="1981596" cy="365125"/>
          </a:xfrm>
        </p:spPr>
        <p:txBody>
          <a:bodyPr/>
          <a:lstStyle/>
          <a:p>
            <a:fld id="{B234C477-5CCC-4E58-9207-9007DC239AB4}" type="datetime1">
              <a:rPr lang="nl-NL" smtClean="0"/>
              <a:t>11-2-2026</a:t>
            </a:fld>
            <a:endParaRPr lang="nl-NL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08791B4C-CA2E-3C32-B006-50106C38A9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1186" y="6858000"/>
            <a:ext cx="8588828" cy="365125"/>
          </a:xfrm>
        </p:spPr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A93452BF-6401-2945-19C5-200889360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9757" y="6858000"/>
            <a:ext cx="768135" cy="365125"/>
          </a:xfrm>
        </p:spPr>
        <p:txBody>
          <a:bodyPr/>
          <a:lstStyle/>
          <a:p>
            <a:fld id="{A648B885-FF76-47CB-8BBD-27E7EBF07CA9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81267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edia grijs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350027-561D-9815-D6C8-7833745CE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nl-NL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508DF9C5-40B2-777B-7728-7B2F79024E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0ED844BF-4A37-C943-19BA-B6BE1D0E8A3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0734" y="6858000"/>
            <a:ext cx="1981596" cy="365125"/>
          </a:xfrm>
        </p:spPr>
        <p:txBody>
          <a:bodyPr/>
          <a:lstStyle/>
          <a:p>
            <a:fld id="{B234C477-5CCC-4E58-9207-9007DC239AB4}" type="datetime1">
              <a:rPr lang="nl-NL" smtClean="0"/>
              <a:t>11-2-2026</a:t>
            </a:fld>
            <a:endParaRPr lang="nl-NL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08791B4C-CA2E-3C32-B006-50106C38A9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1186" y="6858000"/>
            <a:ext cx="8588828" cy="365125"/>
          </a:xfrm>
        </p:spPr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A93452BF-6401-2945-19C5-200889360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9757" y="6858000"/>
            <a:ext cx="768135" cy="365125"/>
          </a:xfrm>
        </p:spPr>
        <p:txBody>
          <a:bodyPr/>
          <a:lstStyle/>
          <a:p>
            <a:fld id="{A648B885-FF76-47CB-8BBD-27E7EBF07CA9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128195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edia blauw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350027-561D-9815-D6C8-7833745CE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nl-NL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508DF9C5-40B2-777B-7728-7B2F79024E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0ED844BF-4A37-C943-19BA-B6BE1D0E8A3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0734" y="6858000"/>
            <a:ext cx="1981596" cy="365125"/>
          </a:xfrm>
        </p:spPr>
        <p:txBody>
          <a:bodyPr/>
          <a:lstStyle/>
          <a:p>
            <a:fld id="{B234C477-5CCC-4E58-9207-9007DC239AB4}" type="datetime1">
              <a:rPr lang="nl-NL" smtClean="0"/>
              <a:t>11-2-2026</a:t>
            </a:fld>
            <a:endParaRPr lang="nl-NL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08791B4C-CA2E-3C32-B006-50106C38A9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1186" y="6858000"/>
            <a:ext cx="8588828" cy="365125"/>
          </a:xfrm>
        </p:spPr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A93452BF-6401-2945-19C5-200889360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9757" y="6858000"/>
            <a:ext cx="768135" cy="365125"/>
          </a:xfrm>
        </p:spPr>
        <p:txBody>
          <a:bodyPr/>
          <a:lstStyle/>
          <a:p>
            <a:fld id="{A648B885-FF76-47CB-8BBD-27E7EBF07CA9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82159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image" Target="../media/image2.svg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hoek 7">
            <a:extLst>
              <a:ext uri="{FF2B5EF4-FFF2-40B4-BE49-F238E27FC236}">
                <a16:creationId xmlns:a16="http://schemas.microsoft.com/office/drawing/2014/main" id="{4737BDE2-6624-6AA2-E513-3C0A4D766F82}"/>
              </a:ext>
            </a:extLst>
          </p:cNvPr>
          <p:cNvSpPr/>
          <p:nvPr userDrawn="1"/>
        </p:nvSpPr>
        <p:spPr>
          <a:xfrm>
            <a:off x="-1" y="0"/>
            <a:ext cx="180000" cy="68700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2472DD61-4421-5CEC-4C48-8826AE7C6E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039" y="1"/>
            <a:ext cx="9780132" cy="128015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endParaRPr lang="nl-NL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D6E14671-E605-C01F-EC26-2E58DAE6D6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0038" y="1520825"/>
            <a:ext cx="11587855" cy="49323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0A48627B-AB69-E330-96D2-7A8A6BA7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20735" y="6637339"/>
            <a:ext cx="1981596" cy="1846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>
                <a:solidFill>
                  <a:schemeClr val="tx1"/>
                </a:solidFill>
              </a:defRPr>
            </a:lvl1pPr>
          </a:lstStyle>
          <a:p>
            <a:fld id="{002A0C75-8C73-4BC2-A110-8B70C26DE224}" type="datetime1">
              <a:rPr lang="nl-NL" smtClean="0"/>
              <a:pPr/>
              <a:t>11-2-2026</a:t>
            </a:fld>
            <a:endParaRPr lang="nl-NL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41F30596-193F-4148-BD90-D8B9C3A96E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411187" y="6637339"/>
            <a:ext cx="8588828" cy="1846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>
                <a:solidFill>
                  <a:schemeClr val="tx1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38E07D45-0616-24CB-1480-BE6C20E683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19758" y="6637339"/>
            <a:ext cx="768135" cy="1846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>
                <a:solidFill>
                  <a:schemeClr val="tx1"/>
                </a:solidFill>
              </a:defRPr>
            </a:lvl1pPr>
          </a:lstStyle>
          <a:p>
            <a:fld id="{A648B885-FF76-47CB-8BBD-27E7EBF07CA9}" type="slidenum">
              <a:rPr lang="nl-NL" smtClean="0"/>
              <a:pPr/>
              <a:t>‹nr.›</a:t>
            </a:fld>
            <a:endParaRPr lang="nl-NL" dirty="0"/>
          </a:p>
        </p:txBody>
      </p:sp>
      <p:pic>
        <p:nvPicPr>
          <p:cNvPr id="7" name="ArtworkLogo">
            <a:extLst>
              <a:ext uri="{FF2B5EF4-FFF2-40B4-BE49-F238E27FC236}">
                <a16:creationId xmlns:a16="http://schemas.microsoft.com/office/drawing/2014/main" id="{77990C53-887C-17B0-656E-BF275840E5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0283929" y="303802"/>
            <a:ext cx="1629294" cy="830672"/>
          </a:xfrm>
          <a:prstGeom prst="rect">
            <a:avLst/>
          </a:prstGeom>
        </p:spPr>
      </p:pic>
      <p:grpSp>
        <p:nvGrpSpPr>
          <p:cNvPr id="11" name="Groep 10">
            <a:extLst>
              <a:ext uri="{FF2B5EF4-FFF2-40B4-BE49-F238E27FC236}">
                <a16:creationId xmlns:a16="http://schemas.microsoft.com/office/drawing/2014/main" id="{ECFF6442-24D7-78CE-C384-08CC040403BE}"/>
              </a:ext>
            </a:extLst>
          </p:cNvPr>
          <p:cNvGrpSpPr/>
          <p:nvPr userDrawn="1"/>
        </p:nvGrpSpPr>
        <p:grpSpPr>
          <a:xfrm>
            <a:off x="175844" y="-1"/>
            <a:ext cx="8131733" cy="6857999"/>
            <a:chOff x="0" y="0"/>
            <a:chExt cx="7536913" cy="6356350"/>
          </a:xfrm>
        </p:grpSpPr>
        <p:sp>
          <p:nvSpPr>
            <p:cNvPr id="9" name="Vrije vorm: vorm 8">
              <a:extLst>
                <a:ext uri="{FF2B5EF4-FFF2-40B4-BE49-F238E27FC236}">
                  <a16:creationId xmlns:a16="http://schemas.microsoft.com/office/drawing/2014/main" id="{030AC175-1567-1D95-0AFA-FE3F3B2F61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0"/>
              <a:ext cx="5838825" cy="5842635"/>
            </a:xfrm>
            <a:custGeom>
              <a:avLst/>
              <a:gdLst>
                <a:gd name="connsiteX0" fmla="*/ 5841340 w 5841339"/>
                <a:gd name="connsiteY0" fmla="*/ 0 h 5841720"/>
                <a:gd name="connsiteX1" fmla="*/ 3301403 w 5841339"/>
                <a:gd name="connsiteY1" fmla="*/ 0 h 5841720"/>
                <a:gd name="connsiteX2" fmla="*/ 1655826 w 5841339"/>
                <a:gd name="connsiteY2" fmla="*/ 1645666 h 5841720"/>
                <a:gd name="connsiteX3" fmla="*/ 10268 w 5841339"/>
                <a:gd name="connsiteY3" fmla="*/ 0 h 5841720"/>
                <a:gd name="connsiteX4" fmla="*/ 0 w 5841339"/>
                <a:gd name="connsiteY4" fmla="*/ 0 h 5841720"/>
                <a:gd name="connsiteX5" fmla="*/ 0 w 5841339"/>
                <a:gd name="connsiteY5" fmla="*/ 5841721 h 5841720"/>
                <a:gd name="connsiteX6" fmla="*/ 5841340 w 5841339"/>
                <a:gd name="connsiteY6" fmla="*/ 0 h 5841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41339" h="5841720">
                  <a:moveTo>
                    <a:pt x="5841340" y="0"/>
                  </a:moveTo>
                  <a:lnTo>
                    <a:pt x="3301403" y="0"/>
                  </a:lnTo>
                  <a:lnTo>
                    <a:pt x="1655826" y="1645666"/>
                  </a:lnTo>
                  <a:lnTo>
                    <a:pt x="10268" y="0"/>
                  </a:lnTo>
                  <a:lnTo>
                    <a:pt x="0" y="0"/>
                  </a:lnTo>
                  <a:lnTo>
                    <a:pt x="0" y="5841721"/>
                  </a:lnTo>
                  <a:lnTo>
                    <a:pt x="5841340" y="0"/>
                  </a:lnTo>
                  <a:close/>
                </a:path>
              </a:pathLst>
            </a:custGeom>
            <a:solidFill>
              <a:srgbClr val="0085C6">
                <a:alpha val="5000"/>
              </a:srgbClr>
            </a:solidFill>
            <a:ln w="12695" cap="flat">
              <a:noFill/>
              <a:prstDash val="solid"/>
              <a:miter/>
            </a:ln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nl-NL"/>
            </a:p>
          </p:txBody>
        </p:sp>
        <p:sp>
          <p:nvSpPr>
            <p:cNvPr id="10" name="Gelijkbenige driehoek 9">
              <a:extLst>
                <a:ext uri="{FF2B5EF4-FFF2-40B4-BE49-F238E27FC236}">
                  <a16:creationId xmlns:a16="http://schemas.microsoft.com/office/drawing/2014/main" id="{78433DAC-08AE-E961-4DE7-DBA661CABD30}"/>
                </a:ext>
              </a:extLst>
            </p:cNvPr>
            <p:cNvSpPr/>
            <p:nvPr userDrawn="1"/>
          </p:nvSpPr>
          <p:spPr>
            <a:xfrm>
              <a:off x="2031572" y="3530024"/>
              <a:ext cx="5505341" cy="2826326"/>
            </a:xfrm>
            <a:prstGeom prst="triangle">
              <a:avLst/>
            </a:prstGeom>
            <a:solidFill>
              <a:schemeClr val="accent3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6D81A435-C02F-42AA-C7C4-574FB6D7F5A8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63500" y="6657340"/>
            <a:ext cx="1030288" cy="13716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NL" sz="900">
                <a:solidFill>
                  <a:srgbClr val="CF022B">
                    <a:alpha val="50000"/>
                  </a:srgb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C2 - Restricted use </a:t>
            </a:r>
          </a:p>
        </p:txBody>
      </p:sp>
    </p:spTree>
    <p:extLst>
      <p:ext uri="{BB962C8B-B14F-4D97-AF65-F5344CB8AC3E}">
        <p14:creationId xmlns:p14="http://schemas.microsoft.com/office/powerpoint/2010/main" val="33381232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0" r:id="rId2"/>
    <p:sldLayoutId id="2147483679" r:id="rId3"/>
    <p:sldLayoutId id="2147483674" r:id="rId4"/>
    <p:sldLayoutId id="2147483659" r:id="rId5"/>
    <p:sldLayoutId id="2147483649" r:id="rId6"/>
    <p:sldLayoutId id="2147483651" r:id="rId7"/>
    <p:sldLayoutId id="2147483675" r:id="rId8"/>
    <p:sldLayoutId id="2147483676" r:id="rId9"/>
    <p:sldLayoutId id="2147483652" r:id="rId10"/>
    <p:sldLayoutId id="2147483669" r:id="rId11"/>
    <p:sldLayoutId id="2147483670" r:id="rId12"/>
    <p:sldLayoutId id="2147483680" r:id="rId13"/>
    <p:sldLayoutId id="2147483681" r:id="rId14"/>
    <p:sldLayoutId id="2147483682" r:id="rId15"/>
    <p:sldLayoutId id="2147483671" r:id="rId16"/>
    <p:sldLayoutId id="2147483672" r:id="rId17"/>
    <p:sldLayoutId id="2147483673" r:id="rId18"/>
    <p:sldLayoutId id="2147483660" r:id="rId19"/>
    <p:sldLayoutId id="2147483663" r:id="rId20"/>
    <p:sldLayoutId id="2147483664" r:id="rId21"/>
    <p:sldLayoutId id="2147483677" r:id="rId22"/>
    <p:sldLayoutId id="2147483665" r:id="rId23"/>
    <p:sldLayoutId id="2147483666" r:id="rId24"/>
    <p:sldLayoutId id="2147483667" r:id="rId25"/>
    <p:sldLayoutId id="2147483668" r:id="rId26"/>
    <p:sldLayoutId id="2147483678" r:id="rId27"/>
    <p:sldLayoutId id="2147483655" r:id="rId28"/>
    <p:sldLayoutId id="2147483654" r:id="rId29"/>
    <p:sldLayoutId id="2147483656" r:id="rId30"/>
    <p:sldLayoutId id="2147483657" r:id="rId31"/>
    <p:sldLayoutId id="2147483661" r:id="rId32"/>
  </p:sldLayoutIdLst>
  <p:hf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4000" b="1" kern="1200">
          <a:solidFill>
            <a:schemeClr val="accent3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Clr>
          <a:srgbClr val="64686B"/>
        </a:buClr>
        <a:buSzPct val="90000"/>
        <a:buFont typeface="Wingdings" panose="05000000000000000000" pitchFamily="2" charset="2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Clr>
          <a:srgbClr val="64686B"/>
        </a:buClr>
        <a:buSzPct val="90000"/>
        <a:buFont typeface="Wingdings" panose="05000000000000000000" pitchFamily="2" charset="2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Clr>
          <a:srgbClr val="64686B"/>
        </a:buClr>
        <a:buSzPct val="90000"/>
        <a:buFont typeface="Wingdings" panose="05000000000000000000" pitchFamily="2" charset="2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Clr>
          <a:srgbClr val="64686B"/>
        </a:buClr>
        <a:buSzPct val="90000"/>
        <a:buFont typeface="Wingdings" panose="05000000000000000000" pitchFamily="2" charset="2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Clr>
          <a:srgbClr val="64686B"/>
        </a:buClr>
        <a:buSzPct val="90000"/>
        <a:buFont typeface="Wingdings" panose="05000000000000000000" pitchFamily="2" charset="2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7491" userDrawn="1">
          <p15:clr>
            <a:srgbClr val="F26B43"/>
          </p15:clr>
        </p15:guide>
        <p15:guide id="4" pos="189" userDrawn="1">
          <p15:clr>
            <a:srgbClr val="F26B43"/>
          </p15:clr>
        </p15:guide>
        <p15:guide id="5" orient="horz" pos="958" userDrawn="1">
          <p15:clr>
            <a:srgbClr val="F26B43"/>
          </p15:clr>
        </p15:guide>
        <p15:guide id="6" orient="horz" pos="4065" userDrawn="1">
          <p15:clr>
            <a:srgbClr val="F26B43"/>
          </p15:clr>
        </p15:guide>
        <p15:guide id="7" orient="horz" pos="703" userDrawn="1">
          <p15:clr>
            <a:srgbClr val="F26B43"/>
          </p15:clr>
        </p15:guide>
        <p15:guide id="8" orient="horz" pos="187" userDrawn="1">
          <p15:clr>
            <a:srgbClr val="F26B43"/>
          </p15:clr>
        </p15:guide>
        <p15:guide id="9" pos="3749" userDrawn="1">
          <p15:clr>
            <a:srgbClr val="F26B43"/>
          </p15:clr>
        </p15:guide>
        <p15:guide id="10" pos="393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6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svg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image" Target="../media/image13.jpeg"/><Relationship Id="rId7" Type="http://schemas.openxmlformats.org/officeDocument/2006/relationships/image" Target="../media/image17.jpeg"/><Relationship Id="rId12" Type="http://schemas.openxmlformats.org/officeDocument/2006/relationships/image" Target="../media/image22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11" Type="http://schemas.openxmlformats.org/officeDocument/2006/relationships/image" Target="../media/image21.jpeg"/><Relationship Id="rId5" Type="http://schemas.openxmlformats.org/officeDocument/2006/relationships/image" Target="../media/image15.jpeg"/><Relationship Id="rId10" Type="http://schemas.openxmlformats.org/officeDocument/2006/relationships/image" Target="../media/image20.jpeg"/><Relationship Id="rId4" Type="http://schemas.openxmlformats.org/officeDocument/2006/relationships/image" Target="../media/image14.jpeg"/><Relationship Id="rId9" Type="http://schemas.openxmlformats.org/officeDocument/2006/relationships/image" Target="../media/image19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FFAA35-54A9-2F3B-B0B5-15B9E9B65E0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MIM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C0D40446-620E-70AA-7430-FB70428A6B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77013" y="2518373"/>
            <a:ext cx="5432118" cy="1122074"/>
          </a:xfrm>
        </p:spPr>
        <p:txBody>
          <a:bodyPr>
            <a:normAutofit/>
          </a:bodyPr>
          <a:lstStyle/>
          <a:p>
            <a:r>
              <a:rPr lang="nl-NL" dirty="0"/>
              <a:t>MIM 2.0 – in ontwikkeling</a:t>
            </a:r>
          </a:p>
          <a:p>
            <a:r>
              <a:rPr lang="nl-NL" dirty="0"/>
              <a:t>MIM community sessie – 12 feb 2026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70269E31-8424-519E-A74C-0E96976EA10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14" name="Tijdelijke aanduiding voor datum 13">
            <a:extLst>
              <a:ext uri="{FF2B5EF4-FFF2-40B4-BE49-F238E27FC236}">
                <a16:creationId xmlns:a16="http://schemas.microsoft.com/office/drawing/2014/main" id="{E5C588CF-1BFB-0D66-F25E-177160CCAE65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875EA9B3-809F-44BB-B7CF-79FF1B0E462C}" type="datetime2">
              <a:rPr lang="nl-NL" smtClean="0"/>
              <a:pPr/>
              <a:t>woensdag 11 februari 2026</a:t>
            </a:fld>
            <a:endParaRPr lang="nl-NL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10C1C29F-34CB-505D-6FA5-D756549933B1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pPr/>
              <a:t>1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7302796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6F91B9-E029-D732-88DF-3A31B7D94C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47916D-F282-4880-2640-C62D1BAB2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Onze uitdaging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446444-2B08-F91F-CD11-F9195C3F41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NL" dirty="0"/>
              <a:t>Gegevensdeling binnen en tussen organisaties is cruciaal voor het kunnen uitvoeren van het dagelijks werk</a:t>
            </a:r>
          </a:p>
          <a:p>
            <a:pPr marL="342900" lvl="1" indent="0">
              <a:buNone/>
            </a:pPr>
            <a:r>
              <a:rPr lang="en-NL" dirty="0"/>
              <a:t>De dienstverlening van de overheid moet in staat zijn om gegevens te (her)gebruiken die elders zijn ontstaan – als de betekenis past bij de behoefte en hergebruik is toegestaan.</a:t>
            </a:r>
          </a:p>
          <a:p>
            <a:pPr marL="0" indent="0">
              <a:buNone/>
            </a:pPr>
            <a:r>
              <a:rPr lang="en-NL" dirty="0"/>
              <a:t>We gebruiken modelleringstechnieken om de betekenis duidelijk te maken</a:t>
            </a:r>
          </a:p>
          <a:p>
            <a:pPr marL="342900" lvl="1" indent="0">
              <a:buNone/>
            </a:pPr>
            <a:r>
              <a:rPr lang="en-NL" dirty="0"/>
              <a:t>Verschillende organisaties gebruiken verschillende modelleringstechnieken: UML, ER, FBM, LD</a:t>
            </a:r>
          </a:p>
          <a:p>
            <a:pPr marL="0" indent="0">
              <a:buNone/>
            </a:pPr>
            <a:r>
              <a:rPr lang="en-NL" dirty="0"/>
              <a:t>Zelf als dezelfde modelleringstechniek wordt gebruikt, blijft het lastig om de betekenis goed over te brengen</a:t>
            </a:r>
          </a:p>
          <a:p>
            <a:pPr marL="342900" lvl="1" indent="0">
              <a:buNone/>
            </a:pPr>
            <a:r>
              <a:rPr lang="en-NL" dirty="0"/>
              <a:t>Betekenis is uiteindelijk een eigenschap van taal, modellen formaliseren vooral de logische structuren, interpretatie blijft nodig.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93C757-9C64-D275-441B-91E8DB49F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10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967540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46E6FD-3885-5BEC-A2B7-F0BB5214AC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11</a:t>
            </a:fld>
            <a:endParaRPr lang="nl-NL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65F2AEAD-DD65-E9F8-B3EC-B58463C731F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NL" dirty="0"/>
              <a:t>Betekenis herleiden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3909180-8C29-FA83-3849-FD7807FF7074}"/>
              </a:ext>
            </a:extLst>
          </p:cNvPr>
          <p:cNvSpPr/>
          <p:nvPr/>
        </p:nvSpPr>
        <p:spPr>
          <a:xfrm>
            <a:off x="5642264" y="3636818"/>
            <a:ext cx="1381991" cy="11222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7167236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6F0A72-698C-7923-A657-12537B8DE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MIM Niveau’s</a:t>
            </a:r>
            <a:br>
              <a:rPr lang="en-NL" dirty="0"/>
            </a:br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E16BFE-1006-93E8-0732-97BD16BCB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12</a:t>
            </a:fld>
            <a:endParaRPr lang="nl-NL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CA05F38-DE98-A8FE-83FA-7023FCFCF0A7}"/>
              </a:ext>
            </a:extLst>
          </p:cNvPr>
          <p:cNvGrpSpPr/>
          <p:nvPr/>
        </p:nvGrpSpPr>
        <p:grpSpPr>
          <a:xfrm>
            <a:off x="961453" y="1412776"/>
            <a:ext cx="8995197" cy="2426976"/>
            <a:chOff x="961453" y="1412776"/>
            <a:chExt cx="8995197" cy="2426976"/>
          </a:xfrm>
        </p:grpSpPr>
        <p:sp>
          <p:nvSpPr>
            <p:cNvPr id="8" name="Rechthoek 16">
              <a:extLst>
                <a:ext uri="{FF2B5EF4-FFF2-40B4-BE49-F238E27FC236}">
                  <a16:creationId xmlns:a16="http://schemas.microsoft.com/office/drawing/2014/main" id="{54F747BD-2F01-BBFF-4993-43C8DB84BE13}"/>
                </a:ext>
              </a:extLst>
            </p:cNvPr>
            <p:cNvSpPr/>
            <p:nvPr/>
          </p:nvSpPr>
          <p:spPr>
            <a:xfrm>
              <a:off x="961453" y="1659480"/>
              <a:ext cx="1678163" cy="67207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2400" dirty="0">
                  <a:solidFill>
                    <a:schemeClr val="tx1"/>
                  </a:solidFill>
                </a:rPr>
                <a:t>Niveau 1</a:t>
              </a:r>
            </a:p>
          </p:txBody>
        </p:sp>
        <p:sp>
          <p:nvSpPr>
            <p:cNvPr id="9" name="Rechthoek 17">
              <a:extLst>
                <a:ext uri="{FF2B5EF4-FFF2-40B4-BE49-F238E27FC236}">
                  <a16:creationId xmlns:a16="http://schemas.microsoft.com/office/drawing/2014/main" id="{02F6216C-3239-E3BC-7431-A80EB67A14A4}"/>
                </a:ext>
              </a:extLst>
            </p:cNvPr>
            <p:cNvSpPr/>
            <p:nvPr/>
          </p:nvSpPr>
          <p:spPr>
            <a:xfrm>
              <a:off x="961453" y="2920973"/>
              <a:ext cx="1678163" cy="67207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2400" dirty="0">
                  <a:solidFill>
                    <a:schemeClr val="tx1"/>
                  </a:solidFill>
                </a:rPr>
                <a:t>Niveau 2</a:t>
              </a:r>
            </a:p>
          </p:txBody>
        </p:sp>
        <p:sp>
          <p:nvSpPr>
            <p:cNvPr id="5" name="Rechthoek 6">
              <a:extLst>
                <a:ext uri="{FF2B5EF4-FFF2-40B4-BE49-F238E27FC236}">
                  <a16:creationId xmlns:a16="http://schemas.microsoft.com/office/drawing/2014/main" id="{F284E5DD-85DD-BB8E-FE03-5DBE0A02CD5C}"/>
                </a:ext>
              </a:extLst>
            </p:cNvPr>
            <p:cNvSpPr/>
            <p:nvPr/>
          </p:nvSpPr>
          <p:spPr>
            <a:xfrm>
              <a:off x="2735627" y="1412776"/>
              <a:ext cx="4896544" cy="1165483"/>
            </a:xfrm>
            <a:prstGeom prst="rect">
              <a:avLst/>
            </a:prstGeom>
            <a:solidFill>
              <a:srgbClr val="00B050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nl-NL" sz="2133" dirty="0"/>
                <a:t>Model van begrippen</a:t>
              </a:r>
            </a:p>
            <a:p>
              <a:pPr algn="ctr"/>
              <a:endParaRPr lang="nl-NL" sz="2133" dirty="0"/>
            </a:p>
            <a:p>
              <a:pPr algn="ctr"/>
              <a:r>
                <a:rPr lang="nl-NL" sz="2133" i="1" dirty="0"/>
                <a:t>waar hebben we het over?</a:t>
              </a:r>
            </a:p>
          </p:txBody>
        </p:sp>
        <p:sp>
          <p:nvSpPr>
            <p:cNvPr id="6" name="Rechthoek 9">
              <a:extLst>
                <a:ext uri="{FF2B5EF4-FFF2-40B4-BE49-F238E27FC236}">
                  <a16:creationId xmlns:a16="http://schemas.microsoft.com/office/drawing/2014/main" id="{D7291F1E-3761-4073-7E8F-3374664F339B}"/>
                </a:ext>
              </a:extLst>
            </p:cNvPr>
            <p:cNvSpPr/>
            <p:nvPr/>
          </p:nvSpPr>
          <p:spPr>
            <a:xfrm>
              <a:off x="2735627" y="2674269"/>
              <a:ext cx="4896544" cy="1165483"/>
            </a:xfrm>
            <a:prstGeom prst="rect">
              <a:avLst/>
            </a:prstGeom>
            <a:solidFill>
              <a:srgbClr val="00B050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nl-NL" sz="2133" dirty="0">
                  <a:solidFill>
                    <a:schemeClr val="bg1"/>
                  </a:solidFill>
                </a:rPr>
                <a:t>Conceptueel informatiemodel</a:t>
              </a:r>
            </a:p>
            <a:p>
              <a:pPr algn="ctr"/>
              <a:endParaRPr lang="nl-NL" sz="2133" dirty="0"/>
            </a:p>
            <a:p>
              <a:pPr algn="ctr"/>
              <a:r>
                <a:rPr lang="nl-NL" sz="2133" i="1" dirty="0"/>
                <a:t>Welke informatie is relevant?</a:t>
              </a:r>
            </a:p>
          </p:txBody>
        </p:sp>
        <p:sp>
          <p:nvSpPr>
            <p:cNvPr id="14" name="Rechteraccolade 4">
              <a:extLst>
                <a:ext uri="{FF2B5EF4-FFF2-40B4-BE49-F238E27FC236}">
                  <a16:creationId xmlns:a16="http://schemas.microsoft.com/office/drawing/2014/main" id="{C9CC8F27-9D73-83B6-7488-16C97B31027F}"/>
                </a:ext>
              </a:extLst>
            </p:cNvPr>
            <p:cNvSpPr/>
            <p:nvPr/>
          </p:nvSpPr>
          <p:spPr>
            <a:xfrm>
              <a:off x="7894444" y="1623195"/>
              <a:ext cx="384043" cy="1969853"/>
            </a:xfrm>
            <a:prstGeom prst="rightBrace">
              <a:avLst>
                <a:gd name="adj1" fmla="val 40080"/>
                <a:gd name="adj2" fmla="val 50000"/>
              </a:avLst>
            </a:prstGeom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cxnSp>
          <p:nvCxnSpPr>
            <p:cNvPr id="16" name="Rechte verbindingslijn met pijl 15">
              <a:extLst>
                <a:ext uri="{FF2B5EF4-FFF2-40B4-BE49-F238E27FC236}">
                  <a16:creationId xmlns:a16="http://schemas.microsoft.com/office/drawing/2014/main" id="{B193342B-4A67-EB21-C20B-C6D61FEDD7D3}"/>
                </a:ext>
              </a:extLst>
            </p:cNvPr>
            <p:cNvCxnSpPr/>
            <p:nvPr/>
          </p:nvCxnSpPr>
          <p:spPr>
            <a:xfrm flipV="1">
              <a:off x="8540760" y="2632423"/>
              <a:ext cx="1200000" cy="9199"/>
            </a:xfrm>
            <a:prstGeom prst="straightConnector1">
              <a:avLst/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hthoek 28">
              <a:extLst>
                <a:ext uri="{FF2B5EF4-FFF2-40B4-BE49-F238E27FC236}">
                  <a16:creationId xmlns:a16="http://schemas.microsoft.com/office/drawing/2014/main" id="{3730CC6C-52DB-2F85-EB1B-509C68A3C187}"/>
                </a:ext>
              </a:extLst>
            </p:cNvPr>
            <p:cNvSpPr/>
            <p:nvPr/>
          </p:nvSpPr>
          <p:spPr>
            <a:xfrm>
              <a:off x="8278487" y="2098455"/>
              <a:ext cx="1678163" cy="67207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1867" i="1" dirty="0">
                  <a:solidFill>
                    <a:schemeClr val="tx1"/>
                  </a:solidFill>
                </a:rPr>
                <a:t>model van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717C636-43F3-865D-15F5-0F121AAC3D10}"/>
              </a:ext>
            </a:extLst>
          </p:cNvPr>
          <p:cNvGrpSpPr/>
          <p:nvPr/>
        </p:nvGrpSpPr>
        <p:grpSpPr>
          <a:xfrm>
            <a:off x="961453" y="3915731"/>
            <a:ext cx="8990413" cy="2406944"/>
            <a:chOff x="961453" y="3915731"/>
            <a:chExt cx="8990413" cy="2406944"/>
          </a:xfrm>
        </p:grpSpPr>
        <p:sp>
          <p:nvSpPr>
            <p:cNvPr id="7" name="Rechthoek 12">
              <a:extLst>
                <a:ext uri="{FF2B5EF4-FFF2-40B4-BE49-F238E27FC236}">
                  <a16:creationId xmlns:a16="http://schemas.microsoft.com/office/drawing/2014/main" id="{91C7DC8F-C6EB-A7C7-515E-DD06D7E1B285}"/>
                </a:ext>
              </a:extLst>
            </p:cNvPr>
            <p:cNvSpPr/>
            <p:nvPr/>
          </p:nvSpPr>
          <p:spPr>
            <a:xfrm>
              <a:off x="2735627" y="3915731"/>
              <a:ext cx="4896544" cy="1165483"/>
            </a:xfrm>
            <a:prstGeom prst="rect">
              <a:avLst/>
            </a:prstGeom>
            <a:solidFill>
              <a:schemeClr val="accent3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nl-NL" sz="2133" dirty="0"/>
                <a:t>Logisch gegevensmodel</a:t>
              </a:r>
            </a:p>
            <a:p>
              <a:pPr algn="ctr"/>
              <a:endParaRPr lang="nl-NL" sz="2133" dirty="0"/>
            </a:p>
            <a:p>
              <a:pPr algn="ctr"/>
              <a:r>
                <a:rPr lang="nl-NL" sz="2133" i="1" dirty="0"/>
                <a:t>Hoe worden de gegevens gebruikt?</a:t>
              </a:r>
            </a:p>
          </p:txBody>
        </p:sp>
        <p:sp>
          <p:nvSpPr>
            <p:cNvPr id="10" name="Rechthoek 18">
              <a:extLst>
                <a:ext uri="{FF2B5EF4-FFF2-40B4-BE49-F238E27FC236}">
                  <a16:creationId xmlns:a16="http://schemas.microsoft.com/office/drawing/2014/main" id="{88F7A414-7CDC-3417-B1A8-8D20D00DE89C}"/>
                </a:ext>
              </a:extLst>
            </p:cNvPr>
            <p:cNvSpPr/>
            <p:nvPr/>
          </p:nvSpPr>
          <p:spPr>
            <a:xfrm>
              <a:off x="2735627" y="5157192"/>
              <a:ext cx="4896544" cy="1165483"/>
            </a:xfrm>
            <a:prstGeom prst="rect">
              <a:avLst/>
            </a:prstGeom>
            <a:solidFill>
              <a:schemeClr val="accent3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nl-NL" sz="2133" dirty="0"/>
                <a:t>Technisch datamodel</a:t>
              </a:r>
            </a:p>
            <a:p>
              <a:pPr algn="ctr"/>
              <a:endParaRPr lang="nl-NL" sz="2133" dirty="0"/>
            </a:p>
            <a:p>
              <a:pPr algn="ctr"/>
              <a:r>
                <a:rPr lang="nl-NL" sz="2133" i="1" dirty="0"/>
                <a:t>Hoe op te slaan of uit te wisselen?</a:t>
              </a:r>
            </a:p>
          </p:txBody>
        </p:sp>
        <p:sp>
          <p:nvSpPr>
            <p:cNvPr id="11" name="Rechthoek 23">
              <a:extLst>
                <a:ext uri="{FF2B5EF4-FFF2-40B4-BE49-F238E27FC236}">
                  <a16:creationId xmlns:a16="http://schemas.microsoft.com/office/drawing/2014/main" id="{347DF037-8589-DB58-F100-7D947893109B}"/>
                </a:ext>
              </a:extLst>
            </p:cNvPr>
            <p:cNvSpPr/>
            <p:nvPr/>
          </p:nvSpPr>
          <p:spPr>
            <a:xfrm>
              <a:off x="961453" y="4162435"/>
              <a:ext cx="1678163" cy="67207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2400" dirty="0">
                  <a:solidFill>
                    <a:schemeClr val="tx1"/>
                  </a:solidFill>
                </a:rPr>
                <a:t>Niveau 3</a:t>
              </a:r>
            </a:p>
          </p:txBody>
        </p:sp>
        <p:sp>
          <p:nvSpPr>
            <p:cNvPr id="12" name="Rechthoek 25">
              <a:extLst>
                <a:ext uri="{FF2B5EF4-FFF2-40B4-BE49-F238E27FC236}">
                  <a16:creationId xmlns:a16="http://schemas.microsoft.com/office/drawing/2014/main" id="{8D9AB987-E6C6-1988-0798-292C2C306D43}"/>
                </a:ext>
              </a:extLst>
            </p:cNvPr>
            <p:cNvSpPr/>
            <p:nvPr/>
          </p:nvSpPr>
          <p:spPr>
            <a:xfrm>
              <a:off x="961453" y="5495864"/>
              <a:ext cx="1678163" cy="67207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2400" dirty="0">
                  <a:solidFill>
                    <a:schemeClr val="tx1"/>
                  </a:solidFill>
                </a:rPr>
                <a:t>Niveau 4</a:t>
              </a:r>
            </a:p>
          </p:txBody>
        </p:sp>
        <p:sp>
          <p:nvSpPr>
            <p:cNvPr id="15" name="Rechteraccolade 26">
              <a:extLst>
                <a:ext uri="{FF2B5EF4-FFF2-40B4-BE49-F238E27FC236}">
                  <a16:creationId xmlns:a16="http://schemas.microsoft.com/office/drawing/2014/main" id="{DD95E567-5B01-4DB6-2D8F-9CF97392D1CD}"/>
                </a:ext>
              </a:extLst>
            </p:cNvPr>
            <p:cNvSpPr/>
            <p:nvPr/>
          </p:nvSpPr>
          <p:spPr>
            <a:xfrm>
              <a:off x="7894444" y="4068309"/>
              <a:ext cx="384043" cy="2059724"/>
            </a:xfrm>
            <a:prstGeom prst="rightBrace">
              <a:avLst>
                <a:gd name="adj1" fmla="val 40080"/>
                <a:gd name="adj2" fmla="val 50000"/>
              </a:avLst>
            </a:prstGeom>
            <a:ln w="381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cxnSp>
          <p:nvCxnSpPr>
            <p:cNvPr id="17" name="Rechte verbindingslijn met pijl 27">
              <a:extLst>
                <a:ext uri="{FF2B5EF4-FFF2-40B4-BE49-F238E27FC236}">
                  <a16:creationId xmlns:a16="http://schemas.microsoft.com/office/drawing/2014/main" id="{8C981EA3-BD63-D1CC-F0B6-FD64424E0956}"/>
                </a:ext>
              </a:extLst>
            </p:cNvPr>
            <p:cNvCxnSpPr/>
            <p:nvPr/>
          </p:nvCxnSpPr>
          <p:spPr>
            <a:xfrm flipV="1">
              <a:off x="8540760" y="5047195"/>
              <a:ext cx="1200000" cy="9199"/>
            </a:xfrm>
            <a:prstGeom prst="straightConnector1">
              <a:avLst/>
            </a:prstGeom>
            <a:ln w="38100">
              <a:solidFill>
                <a:schemeClr val="accent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hthoek 29">
              <a:extLst>
                <a:ext uri="{FF2B5EF4-FFF2-40B4-BE49-F238E27FC236}">
                  <a16:creationId xmlns:a16="http://schemas.microsoft.com/office/drawing/2014/main" id="{1DF7AE04-6234-9A3E-B60E-B1612C6154C3}"/>
                </a:ext>
              </a:extLst>
            </p:cNvPr>
            <p:cNvSpPr/>
            <p:nvPr/>
          </p:nvSpPr>
          <p:spPr>
            <a:xfrm>
              <a:off x="8273703" y="4519520"/>
              <a:ext cx="1678163" cy="67207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1867" i="1" dirty="0">
                  <a:solidFill>
                    <a:schemeClr val="tx1"/>
                  </a:solidFill>
                </a:rPr>
                <a:t>model van</a:t>
              </a:r>
            </a:p>
          </p:txBody>
        </p:sp>
      </p:grpSp>
      <p:sp>
        <p:nvSpPr>
          <p:cNvPr id="23" name="Oval 22">
            <a:extLst>
              <a:ext uri="{FF2B5EF4-FFF2-40B4-BE49-F238E27FC236}">
                <a16:creationId xmlns:a16="http://schemas.microsoft.com/office/drawing/2014/main" id="{D3C0079A-CE72-5467-00D1-A3D86C0AC495}"/>
              </a:ext>
            </a:extLst>
          </p:cNvPr>
          <p:cNvSpPr/>
          <p:nvPr/>
        </p:nvSpPr>
        <p:spPr>
          <a:xfrm>
            <a:off x="2639616" y="2641622"/>
            <a:ext cx="5143347" cy="2405573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2400"/>
          </a:p>
        </p:txBody>
      </p:sp>
      <p:sp>
        <p:nvSpPr>
          <p:cNvPr id="24" name="Rechthoek 31">
            <a:extLst>
              <a:ext uri="{FF2B5EF4-FFF2-40B4-BE49-F238E27FC236}">
                <a16:creationId xmlns:a16="http://schemas.microsoft.com/office/drawing/2014/main" id="{1ED98E1D-EE7A-5BF2-EBCE-07B4D7D93D15}"/>
              </a:ext>
            </a:extLst>
          </p:cNvPr>
          <p:cNvSpPr/>
          <p:nvPr/>
        </p:nvSpPr>
        <p:spPr>
          <a:xfrm>
            <a:off x="9231288" y="6146429"/>
            <a:ext cx="1473225" cy="6720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867" i="1" dirty="0">
                <a:solidFill>
                  <a:schemeClr val="tx1"/>
                </a:solidFill>
              </a:rPr>
              <a:t>uitwisseling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43E1D9C-08BC-57BC-035A-26B53F4BDA6C}"/>
              </a:ext>
            </a:extLst>
          </p:cNvPr>
          <p:cNvGrpSpPr/>
          <p:nvPr/>
        </p:nvGrpSpPr>
        <p:grpSpPr>
          <a:xfrm>
            <a:off x="9534910" y="4339425"/>
            <a:ext cx="2198910" cy="1956780"/>
            <a:chOff x="9534910" y="4339425"/>
            <a:chExt cx="2198910" cy="1956780"/>
          </a:xfrm>
        </p:grpSpPr>
        <p:sp>
          <p:nvSpPr>
            <p:cNvPr id="13" name="Blik 3">
              <a:extLst>
                <a:ext uri="{FF2B5EF4-FFF2-40B4-BE49-F238E27FC236}">
                  <a16:creationId xmlns:a16="http://schemas.microsoft.com/office/drawing/2014/main" id="{2ECF3FE9-7D37-40FD-B68E-6A955FBEA4B2}"/>
                </a:ext>
              </a:extLst>
            </p:cNvPr>
            <p:cNvSpPr/>
            <p:nvPr/>
          </p:nvSpPr>
          <p:spPr>
            <a:xfrm>
              <a:off x="10167316" y="4339425"/>
              <a:ext cx="864096" cy="864096"/>
            </a:xfrm>
            <a:prstGeom prst="can">
              <a:avLst/>
            </a:prstGeom>
            <a:solidFill>
              <a:schemeClr val="accent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21" name="Rechthoek 31">
              <a:extLst>
                <a:ext uri="{FF2B5EF4-FFF2-40B4-BE49-F238E27FC236}">
                  <a16:creationId xmlns:a16="http://schemas.microsoft.com/office/drawing/2014/main" id="{04E21F7B-3866-2BA9-C94C-AA4926357C3D}"/>
                </a:ext>
              </a:extLst>
            </p:cNvPr>
            <p:cNvSpPr/>
            <p:nvPr/>
          </p:nvSpPr>
          <p:spPr>
            <a:xfrm>
              <a:off x="9534910" y="5061181"/>
              <a:ext cx="2108639" cy="67207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1867" i="1" dirty="0">
                  <a:solidFill>
                    <a:schemeClr val="tx1"/>
                  </a:solidFill>
                </a:rPr>
                <a:t>administratie</a:t>
              </a:r>
            </a:p>
          </p:txBody>
        </p:sp>
        <p:sp>
          <p:nvSpPr>
            <p:cNvPr id="25" name="Left-right Arrow 24">
              <a:extLst>
                <a:ext uri="{FF2B5EF4-FFF2-40B4-BE49-F238E27FC236}">
                  <a16:creationId xmlns:a16="http://schemas.microsoft.com/office/drawing/2014/main" id="{672E1FA6-46DD-5EBF-1813-9ABC21B4BE03}"/>
                </a:ext>
              </a:extLst>
            </p:cNvPr>
            <p:cNvSpPr/>
            <p:nvPr/>
          </p:nvSpPr>
          <p:spPr>
            <a:xfrm>
              <a:off x="9631863" y="5829267"/>
              <a:ext cx="672075" cy="429413"/>
            </a:xfrm>
            <a:prstGeom prst="leftRightArrow">
              <a:avLst/>
            </a:prstGeom>
            <a:solidFill>
              <a:schemeClr val="accent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2400"/>
            </a:p>
          </p:txBody>
        </p:sp>
        <p:pic>
          <p:nvPicPr>
            <p:cNvPr id="26" name="Picture 2" descr="Usage Icon #312230 - Free Icons Library">
              <a:extLst>
                <a:ext uri="{FF2B5EF4-FFF2-40B4-BE49-F238E27FC236}">
                  <a16:creationId xmlns:a16="http://schemas.microsoft.com/office/drawing/2014/main" id="{0BBDA6D9-1C29-7FBE-47C2-19FEBA36D0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93119" y="5555504"/>
              <a:ext cx="740701" cy="7407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7" name="Rechthoek 31">
            <a:extLst>
              <a:ext uri="{FF2B5EF4-FFF2-40B4-BE49-F238E27FC236}">
                <a16:creationId xmlns:a16="http://schemas.microsoft.com/office/drawing/2014/main" id="{53AFCAC2-406D-2890-A0CD-1346A15A5E1F}"/>
              </a:ext>
            </a:extLst>
          </p:cNvPr>
          <p:cNvSpPr/>
          <p:nvPr/>
        </p:nvSpPr>
        <p:spPr>
          <a:xfrm>
            <a:off x="10626857" y="6146429"/>
            <a:ext cx="1473225" cy="6720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867" i="1" dirty="0">
                <a:solidFill>
                  <a:schemeClr val="tx1"/>
                </a:solidFill>
              </a:rPr>
              <a:t>gebruik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F54297B-5C45-6CBA-562E-48BE13AE8F72}"/>
              </a:ext>
            </a:extLst>
          </p:cNvPr>
          <p:cNvSpPr txBox="1"/>
          <p:nvPr/>
        </p:nvSpPr>
        <p:spPr>
          <a:xfrm rot="16200000">
            <a:off x="-394508" y="2393592"/>
            <a:ext cx="2327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dirty="0"/>
              <a:t>Beschouwingsdomein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2B25B17-3D17-0508-57C9-6F365AA490F9}"/>
              </a:ext>
            </a:extLst>
          </p:cNvPr>
          <p:cNvSpPr txBox="1"/>
          <p:nvPr/>
        </p:nvSpPr>
        <p:spPr>
          <a:xfrm rot="16200000">
            <a:off x="-289147" y="4868076"/>
            <a:ext cx="2134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dirty="0"/>
              <a:t>Verwerkingsdomein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FF6C519F-BE99-E9BB-317E-187ADEFBAA43}"/>
              </a:ext>
            </a:extLst>
          </p:cNvPr>
          <p:cNvCxnSpPr>
            <a:cxnSpLocks/>
          </p:cNvCxnSpPr>
          <p:nvPr/>
        </p:nvCxnSpPr>
        <p:spPr>
          <a:xfrm>
            <a:off x="300039" y="3881316"/>
            <a:ext cx="11587854" cy="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ECBDF61A-0CDE-F07D-3C39-89120CE3AA0D}"/>
              </a:ext>
            </a:extLst>
          </p:cNvPr>
          <p:cNvGrpSpPr/>
          <p:nvPr/>
        </p:nvGrpSpPr>
        <p:grpSpPr>
          <a:xfrm>
            <a:off x="9545045" y="1934136"/>
            <a:ext cx="2203155" cy="2318375"/>
            <a:chOff x="9545045" y="1934136"/>
            <a:chExt cx="2203155" cy="2318375"/>
          </a:xfrm>
        </p:grpSpPr>
        <p:sp>
          <p:nvSpPr>
            <p:cNvPr id="20" name="Rechthoek 30">
              <a:extLst>
                <a:ext uri="{FF2B5EF4-FFF2-40B4-BE49-F238E27FC236}">
                  <a16:creationId xmlns:a16="http://schemas.microsoft.com/office/drawing/2014/main" id="{22FAE994-52E2-0962-2435-18C06744B443}"/>
                </a:ext>
              </a:extLst>
            </p:cNvPr>
            <p:cNvSpPr/>
            <p:nvPr/>
          </p:nvSpPr>
          <p:spPr>
            <a:xfrm>
              <a:off x="9545045" y="2814097"/>
              <a:ext cx="2108639" cy="67207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1867" i="1" dirty="0">
                  <a:solidFill>
                    <a:schemeClr val="tx1"/>
                  </a:solidFill>
                </a:rPr>
                <a:t>werkelijkheid</a:t>
              </a:r>
            </a:p>
          </p:txBody>
        </p:sp>
        <p:pic>
          <p:nvPicPr>
            <p:cNvPr id="22" name="Graphic 21">
              <a:extLst>
                <a:ext uri="{FF2B5EF4-FFF2-40B4-BE49-F238E27FC236}">
                  <a16:creationId xmlns:a16="http://schemas.microsoft.com/office/drawing/2014/main" id="{A2A75E1B-6477-C707-9F1B-FB523CB5ADC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068132" y="1934136"/>
              <a:ext cx="1042193" cy="1042193"/>
            </a:xfrm>
            <a:prstGeom prst="rect">
              <a:avLst/>
            </a:prstGeom>
          </p:spPr>
        </p:pic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8153128C-878F-8E23-9750-E7998B7E8E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626857" y="3331675"/>
              <a:ext cx="0" cy="920836"/>
            </a:xfrm>
            <a:prstGeom prst="straightConnector1">
              <a:avLst/>
            </a:prstGeom>
            <a:ln w="38100">
              <a:solidFill>
                <a:schemeClr val="accent3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AE872D8-6965-7FFD-A7C4-CB96EB97991D}"/>
                </a:ext>
              </a:extLst>
            </p:cNvPr>
            <p:cNvSpPr txBox="1"/>
            <p:nvPr/>
          </p:nvSpPr>
          <p:spPr>
            <a:xfrm>
              <a:off x="10589228" y="3457974"/>
              <a:ext cx="11589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i="1" dirty="0"/>
                <a:t>g</a:t>
              </a:r>
              <a:r>
                <a:rPr lang="en-NL" i="1" dirty="0"/>
                <a:t>aat over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27388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4EB42-9965-B357-A546-5068A55467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Concrete zaken en de typering daarvan</a:t>
            </a:r>
            <a:br>
              <a:rPr lang="en-NL" dirty="0"/>
            </a:br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45078E-A707-2A0F-E8C2-406E8FF234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13</a:t>
            </a:fld>
            <a:endParaRPr lang="nl-NL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BDF5B19-D507-AED9-B563-A16971F01C95}"/>
              </a:ext>
            </a:extLst>
          </p:cNvPr>
          <p:cNvSpPr/>
          <p:nvPr/>
        </p:nvSpPr>
        <p:spPr>
          <a:xfrm>
            <a:off x="6384032" y="4677139"/>
            <a:ext cx="2976331" cy="1728192"/>
          </a:xfrm>
          <a:prstGeom prst="roundRect">
            <a:avLst/>
          </a:prstGeom>
          <a:solidFill>
            <a:srgbClr val="0070C0"/>
          </a:solidFill>
          <a:ln w="222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2400" dirty="0"/>
              <a:t>gegevens</a:t>
            </a:r>
          </a:p>
        </p:txBody>
      </p:sp>
      <p:sp>
        <p:nvSpPr>
          <p:cNvPr id="11" name="Rechthoek 30">
            <a:extLst>
              <a:ext uri="{FF2B5EF4-FFF2-40B4-BE49-F238E27FC236}">
                <a16:creationId xmlns:a16="http://schemas.microsoft.com/office/drawing/2014/main" id="{12AE2D16-0054-1806-84DA-A982AFB963EF}"/>
              </a:ext>
            </a:extLst>
          </p:cNvPr>
          <p:cNvSpPr/>
          <p:nvPr/>
        </p:nvSpPr>
        <p:spPr>
          <a:xfrm>
            <a:off x="241147" y="5703439"/>
            <a:ext cx="2108639" cy="6720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867" i="1" dirty="0">
                <a:solidFill>
                  <a:schemeClr val="tx1"/>
                </a:solidFill>
              </a:rPr>
              <a:t>werkelijkheid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D5959584-5192-D326-6D05-753CC63DC5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4234" y="4823477"/>
            <a:ext cx="1042193" cy="1042193"/>
          </a:xfrm>
          <a:prstGeom prst="rect">
            <a:avLst/>
          </a:prstGeom>
        </p:spPr>
      </p:pic>
      <p:sp>
        <p:nvSpPr>
          <p:cNvPr id="13" name="Blik 3">
            <a:extLst>
              <a:ext uri="{FF2B5EF4-FFF2-40B4-BE49-F238E27FC236}">
                <a16:creationId xmlns:a16="http://schemas.microsoft.com/office/drawing/2014/main" id="{DB02FB66-7403-D621-6264-D3F827D18E65}"/>
              </a:ext>
            </a:extLst>
          </p:cNvPr>
          <p:cNvSpPr/>
          <p:nvPr/>
        </p:nvSpPr>
        <p:spPr>
          <a:xfrm>
            <a:off x="10167316" y="4339425"/>
            <a:ext cx="864096" cy="864096"/>
          </a:xfrm>
          <a:prstGeom prst="can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2400"/>
          </a:p>
        </p:txBody>
      </p:sp>
      <p:sp>
        <p:nvSpPr>
          <p:cNvPr id="14" name="Rechthoek 31">
            <a:extLst>
              <a:ext uri="{FF2B5EF4-FFF2-40B4-BE49-F238E27FC236}">
                <a16:creationId xmlns:a16="http://schemas.microsoft.com/office/drawing/2014/main" id="{BE71FCC2-1550-1627-AC20-30B74541A043}"/>
              </a:ext>
            </a:extLst>
          </p:cNvPr>
          <p:cNvSpPr/>
          <p:nvPr/>
        </p:nvSpPr>
        <p:spPr>
          <a:xfrm>
            <a:off x="9534910" y="5061181"/>
            <a:ext cx="2108639" cy="6720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867" i="1" dirty="0">
                <a:solidFill>
                  <a:schemeClr val="tx1"/>
                </a:solidFill>
              </a:rPr>
              <a:t>administratie</a:t>
            </a:r>
          </a:p>
        </p:txBody>
      </p:sp>
      <p:sp>
        <p:nvSpPr>
          <p:cNvPr id="15" name="Rechthoek 31">
            <a:extLst>
              <a:ext uri="{FF2B5EF4-FFF2-40B4-BE49-F238E27FC236}">
                <a16:creationId xmlns:a16="http://schemas.microsoft.com/office/drawing/2014/main" id="{A50335F5-0839-78D2-7E67-9A1B2D2E253A}"/>
              </a:ext>
            </a:extLst>
          </p:cNvPr>
          <p:cNvSpPr/>
          <p:nvPr/>
        </p:nvSpPr>
        <p:spPr>
          <a:xfrm>
            <a:off x="9231288" y="6146429"/>
            <a:ext cx="1473225" cy="6720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867" i="1" dirty="0">
                <a:solidFill>
                  <a:schemeClr val="tx1"/>
                </a:solidFill>
              </a:rPr>
              <a:t>uitwisseling</a:t>
            </a:r>
          </a:p>
        </p:txBody>
      </p:sp>
      <p:sp>
        <p:nvSpPr>
          <p:cNvPr id="16" name="Left-right Arrow 15">
            <a:extLst>
              <a:ext uri="{FF2B5EF4-FFF2-40B4-BE49-F238E27FC236}">
                <a16:creationId xmlns:a16="http://schemas.microsoft.com/office/drawing/2014/main" id="{D47D6637-0713-D2EB-F346-E99A8C17E5DC}"/>
              </a:ext>
            </a:extLst>
          </p:cNvPr>
          <p:cNvSpPr/>
          <p:nvPr/>
        </p:nvSpPr>
        <p:spPr>
          <a:xfrm>
            <a:off x="9631863" y="5829267"/>
            <a:ext cx="672075" cy="429413"/>
          </a:xfrm>
          <a:prstGeom prst="leftRightArrow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2400"/>
          </a:p>
        </p:txBody>
      </p:sp>
      <p:pic>
        <p:nvPicPr>
          <p:cNvPr id="17" name="Picture 2" descr="Usage Icon #312230 - Free Icons Library">
            <a:extLst>
              <a:ext uri="{FF2B5EF4-FFF2-40B4-BE49-F238E27FC236}">
                <a16:creationId xmlns:a16="http://schemas.microsoft.com/office/drawing/2014/main" id="{1870A0E1-C27E-E984-5A52-63D27889D8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3119" y="5555504"/>
            <a:ext cx="740701" cy="740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hthoek 31">
            <a:extLst>
              <a:ext uri="{FF2B5EF4-FFF2-40B4-BE49-F238E27FC236}">
                <a16:creationId xmlns:a16="http://schemas.microsoft.com/office/drawing/2014/main" id="{53838D63-75CC-7D2F-BABC-D0739382B2CB}"/>
              </a:ext>
            </a:extLst>
          </p:cNvPr>
          <p:cNvSpPr/>
          <p:nvPr/>
        </p:nvSpPr>
        <p:spPr>
          <a:xfrm>
            <a:off x="10626857" y="6146429"/>
            <a:ext cx="1473225" cy="6720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867" i="1" dirty="0">
                <a:solidFill>
                  <a:schemeClr val="tx1"/>
                </a:solidFill>
              </a:rPr>
              <a:t>gebruik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68CC61E3-3B3E-B9F3-156A-E1A5709B4C52}"/>
              </a:ext>
            </a:extLst>
          </p:cNvPr>
          <p:cNvGrpSpPr/>
          <p:nvPr/>
        </p:nvGrpSpPr>
        <p:grpSpPr>
          <a:xfrm>
            <a:off x="2351584" y="2084851"/>
            <a:ext cx="3021357" cy="2592288"/>
            <a:chOff x="2351584" y="2084851"/>
            <a:chExt cx="3021357" cy="2592288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9D969C9D-2D76-67B3-5939-53F11580C33A}"/>
                </a:ext>
              </a:extLst>
            </p:cNvPr>
            <p:cNvSpPr/>
            <p:nvPr/>
          </p:nvSpPr>
          <p:spPr>
            <a:xfrm>
              <a:off x="2351584" y="2084851"/>
              <a:ext cx="2976331" cy="1728192"/>
            </a:xfrm>
            <a:prstGeom prst="roundRect">
              <a:avLst/>
            </a:prstGeom>
            <a:gradFill>
              <a:gsLst>
                <a:gs pos="0">
                  <a:schemeClr val="bg1">
                    <a:lumMod val="65000"/>
                  </a:schemeClr>
                </a:gs>
                <a:gs pos="100000">
                  <a:srgbClr val="92D050"/>
                </a:gs>
              </a:gsLst>
              <a:lin ang="5400000" scaled="1"/>
            </a:gradFill>
            <a:ln w="2222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L" sz="2400" dirty="0"/>
                <a:t>MIM niveau 2:</a:t>
              </a:r>
            </a:p>
            <a:p>
              <a:pPr algn="ctr"/>
              <a:r>
                <a:rPr lang="en-NL" sz="2400" dirty="0"/>
                <a:t>Een model van het domein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4C8EB826-A874-EFD0-18C3-083807C945B3}"/>
                </a:ext>
              </a:extLst>
            </p:cNvPr>
            <p:cNvCxnSpPr>
              <a:stCxn id="6" idx="2"/>
              <a:endCxn id="5" idx="0"/>
            </p:cNvCxnSpPr>
            <p:nvPr/>
          </p:nvCxnSpPr>
          <p:spPr>
            <a:xfrm>
              <a:off x="3839749" y="3813043"/>
              <a:ext cx="0" cy="864096"/>
            </a:xfrm>
            <a:prstGeom prst="straightConnector1">
              <a:avLst/>
            </a:prstGeom>
            <a:solidFill>
              <a:srgbClr val="92D050"/>
            </a:solidFill>
            <a:ln w="22225">
              <a:headEnd type="none" w="med" len="med"/>
              <a:tailEnd type="arrow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04DC283-FCFE-9EA2-E9AE-EDADB6188734}"/>
                </a:ext>
              </a:extLst>
            </p:cNvPr>
            <p:cNvSpPr txBox="1"/>
            <p:nvPr/>
          </p:nvSpPr>
          <p:spPr>
            <a:xfrm>
              <a:off x="3766283" y="3948413"/>
              <a:ext cx="1606658" cy="4205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133" i="1" dirty="0"/>
                <a:t>t</a:t>
              </a:r>
              <a:r>
                <a:rPr lang="en-NL" sz="2133" i="1" dirty="0"/>
                <a:t>ypering van</a:t>
              </a:r>
            </a:p>
          </p:txBody>
        </p:sp>
      </p:grpSp>
      <p:sp>
        <p:nvSpPr>
          <p:cNvPr id="23" name="Snip Single Corner of Rectangle 22">
            <a:extLst>
              <a:ext uri="{FF2B5EF4-FFF2-40B4-BE49-F238E27FC236}">
                <a16:creationId xmlns:a16="http://schemas.microsoft.com/office/drawing/2014/main" id="{964E4300-5335-31F8-4FCB-26EDA6C94927}"/>
              </a:ext>
            </a:extLst>
          </p:cNvPr>
          <p:cNvSpPr/>
          <p:nvPr/>
        </p:nvSpPr>
        <p:spPr>
          <a:xfrm>
            <a:off x="5785437" y="6000674"/>
            <a:ext cx="3117322" cy="768085"/>
          </a:xfrm>
          <a:prstGeom prst="snip1Rect">
            <a:avLst/>
          </a:prstGeom>
          <a:solidFill>
            <a:srgbClr val="FFFD78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NL" sz="2400" b="1" dirty="0">
                <a:solidFill>
                  <a:srgbClr val="C00000"/>
                </a:solidFill>
              </a:rPr>
              <a:t>GEGEVENSOBJECT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BF97E68-D5FB-7004-D6CE-3EA919BE89C2}"/>
              </a:ext>
            </a:extLst>
          </p:cNvPr>
          <p:cNvSpPr txBox="1"/>
          <p:nvPr/>
        </p:nvSpPr>
        <p:spPr>
          <a:xfrm>
            <a:off x="86381" y="2702726"/>
            <a:ext cx="593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sz="2400" dirty="0"/>
              <a:t>M1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D09C846-E602-ACAD-7B7C-6EEB6099FB2C}"/>
              </a:ext>
            </a:extLst>
          </p:cNvPr>
          <p:cNvSpPr txBox="1"/>
          <p:nvPr/>
        </p:nvSpPr>
        <p:spPr>
          <a:xfrm>
            <a:off x="92176" y="5210997"/>
            <a:ext cx="593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sz="2400" dirty="0"/>
              <a:t>M0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B01D93-E78A-A6B7-0EB9-40EFACABFBD2}"/>
              </a:ext>
            </a:extLst>
          </p:cNvPr>
          <p:cNvSpPr txBox="1"/>
          <p:nvPr/>
        </p:nvSpPr>
        <p:spPr>
          <a:xfrm>
            <a:off x="2675808" y="810949"/>
            <a:ext cx="2327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dirty="0"/>
              <a:t>Beschouwingsdomein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5F9CE3B-CA19-6C31-843A-12A9C60704F9}"/>
              </a:ext>
            </a:extLst>
          </p:cNvPr>
          <p:cNvSpPr txBox="1"/>
          <p:nvPr/>
        </p:nvSpPr>
        <p:spPr>
          <a:xfrm>
            <a:off x="6804725" y="807668"/>
            <a:ext cx="2134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dirty="0"/>
              <a:t>Verwerkingsdomein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1DAA33CB-0B7C-1A77-0C0A-4568A96BBC2A}"/>
              </a:ext>
            </a:extLst>
          </p:cNvPr>
          <p:cNvSpPr/>
          <p:nvPr/>
        </p:nvSpPr>
        <p:spPr>
          <a:xfrm>
            <a:off x="2351584" y="4677139"/>
            <a:ext cx="2976331" cy="1728192"/>
          </a:xfrm>
          <a:prstGeom prst="roundRect">
            <a:avLst/>
          </a:prstGeom>
          <a:solidFill>
            <a:srgbClr val="92D050"/>
          </a:solidFill>
          <a:ln w="222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D</a:t>
            </a:r>
            <a:r>
              <a:rPr lang="en-NL" sz="2400" dirty="0"/>
              <a:t>omeinobjecten, eigenschappen en relaties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133C126-4344-F48D-A2CC-25E3FB5E9B83}"/>
              </a:ext>
            </a:extLst>
          </p:cNvPr>
          <p:cNvCxnSpPr>
            <a:stCxn id="7" idx="1"/>
            <a:endCxn id="5" idx="3"/>
          </p:cNvCxnSpPr>
          <p:nvPr/>
        </p:nvCxnSpPr>
        <p:spPr>
          <a:xfrm flipH="1">
            <a:off x="5327915" y="5541235"/>
            <a:ext cx="1056117" cy="0"/>
          </a:xfrm>
          <a:prstGeom prst="straightConnector1">
            <a:avLst/>
          </a:prstGeom>
          <a:solidFill>
            <a:srgbClr val="92D050"/>
          </a:solidFill>
          <a:ln w="22225">
            <a:prstDash val="dash"/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603A248A-2901-DB55-D40F-3E71465DA4DC}"/>
              </a:ext>
            </a:extLst>
          </p:cNvPr>
          <p:cNvSpPr txBox="1"/>
          <p:nvPr/>
        </p:nvSpPr>
        <p:spPr>
          <a:xfrm>
            <a:off x="5577079" y="5157194"/>
            <a:ext cx="761925" cy="768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33" i="1" dirty="0" err="1"/>
              <a:t>gaat</a:t>
            </a:r>
            <a:r>
              <a:rPr lang="en-US" sz="2133" i="1" dirty="0"/>
              <a:t> over</a:t>
            </a:r>
            <a:endParaRPr lang="en-NL" sz="2133" i="1" dirty="0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FDAE8B18-071A-C60E-7F90-1E2A99423FBA}"/>
              </a:ext>
            </a:extLst>
          </p:cNvPr>
          <p:cNvGrpSpPr/>
          <p:nvPr/>
        </p:nvGrpSpPr>
        <p:grpSpPr>
          <a:xfrm>
            <a:off x="5327915" y="2084851"/>
            <a:ext cx="4098856" cy="2592288"/>
            <a:chOff x="5327915" y="2084851"/>
            <a:chExt cx="4098856" cy="2592288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3A8726FC-B35F-8A6A-F287-CDE1014FFC6C}"/>
                </a:ext>
              </a:extLst>
            </p:cNvPr>
            <p:cNvCxnSpPr>
              <a:cxnSpLocks/>
              <a:stCxn id="8" idx="2"/>
              <a:endCxn id="7" idx="0"/>
            </p:cNvCxnSpPr>
            <p:nvPr/>
          </p:nvCxnSpPr>
          <p:spPr>
            <a:xfrm>
              <a:off x="7872197" y="3813043"/>
              <a:ext cx="0" cy="864096"/>
            </a:xfrm>
            <a:prstGeom prst="straightConnector1">
              <a:avLst/>
            </a:prstGeom>
            <a:solidFill>
              <a:srgbClr val="92D050"/>
            </a:solidFill>
            <a:ln w="22225">
              <a:headEnd type="none" w="med" len="med"/>
              <a:tailEnd type="arrow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87AF2AC-43CF-2E3F-0680-39D25F78E68A}"/>
                </a:ext>
              </a:extLst>
            </p:cNvPr>
            <p:cNvSpPr txBox="1"/>
            <p:nvPr/>
          </p:nvSpPr>
          <p:spPr>
            <a:xfrm>
              <a:off x="7820113" y="3986480"/>
              <a:ext cx="1606658" cy="4205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133" i="1" dirty="0"/>
                <a:t>t</a:t>
              </a:r>
              <a:r>
                <a:rPr lang="en-NL" sz="2133" i="1" dirty="0"/>
                <a:t>ypering van</a:t>
              </a:r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E8CB3CAF-99C7-E1C0-E6D9-4BA130C37A69}"/>
                </a:ext>
              </a:extLst>
            </p:cNvPr>
            <p:cNvSpPr/>
            <p:nvPr/>
          </p:nvSpPr>
          <p:spPr>
            <a:xfrm>
              <a:off x="6384032" y="2084851"/>
              <a:ext cx="2976331" cy="1728192"/>
            </a:xfrm>
            <a:prstGeom prst="roundRect">
              <a:avLst/>
            </a:prstGeom>
            <a:gradFill>
              <a:gsLst>
                <a:gs pos="0">
                  <a:schemeClr val="bg1">
                    <a:lumMod val="65000"/>
                  </a:schemeClr>
                </a:gs>
                <a:gs pos="100000">
                  <a:srgbClr val="0070C0"/>
                </a:gs>
              </a:gsLst>
              <a:lin ang="5400000" scaled="1"/>
            </a:gradFill>
            <a:ln w="2222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L" sz="2400" dirty="0"/>
                <a:t>MIM niveau 3:</a:t>
              </a:r>
            </a:p>
            <a:p>
              <a:pPr algn="ctr"/>
              <a:r>
                <a:rPr lang="en-NL" sz="2400" dirty="0"/>
                <a:t>Een </a:t>
              </a:r>
              <a:r>
                <a:rPr lang="en-NL" sz="2400" i="1" dirty="0"/>
                <a:t>model</a:t>
              </a:r>
              <a:r>
                <a:rPr lang="en-NL" sz="2400" dirty="0"/>
                <a:t> van het gegevensgebruik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D802ABC9-49A5-02DE-DA13-6932DE635B2F}"/>
                </a:ext>
              </a:extLst>
            </p:cNvPr>
            <p:cNvCxnSpPr>
              <a:cxnSpLocks/>
              <a:stCxn id="8" idx="1"/>
              <a:endCxn id="6" idx="3"/>
            </p:cNvCxnSpPr>
            <p:nvPr/>
          </p:nvCxnSpPr>
          <p:spPr>
            <a:xfrm flipH="1">
              <a:off x="5327915" y="2948947"/>
              <a:ext cx="1056117" cy="0"/>
            </a:xfrm>
            <a:prstGeom prst="straightConnector1">
              <a:avLst/>
            </a:prstGeom>
            <a:solidFill>
              <a:srgbClr val="92D050"/>
            </a:solidFill>
            <a:ln w="22225">
              <a:prstDash val="dash"/>
              <a:headEnd type="none" w="med" len="med"/>
              <a:tailEnd type="arrow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935E369-01BF-0901-0D30-2DB7A753D3EF}"/>
                </a:ext>
              </a:extLst>
            </p:cNvPr>
            <p:cNvSpPr txBox="1"/>
            <p:nvPr/>
          </p:nvSpPr>
          <p:spPr>
            <a:xfrm>
              <a:off x="5495002" y="2559160"/>
              <a:ext cx="844002" cy="7487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133" i="1" dirty="0" err="1"/>
                <a:t>klopt</a:t>
              </a:r>
              <a:r>
                <a:rPr lang="en-US" sz="2133" i="1" dirty="0"/>
                <a:t> met</a:t>
              </a:r>
              <a:endParaRPr lang="en-NL" sz="2133" i="1" dirty="0"/>
            </a:p>
          </p:txBody>
        </p:sp>
      </p:grpSp>
      <p:sp>
        <p:nvSpPr>
          <p:cNvPr id="21" name="Snip Single Corner of Rectangle 20">
            <a:extLst>
              <a:ext uri="{FF2B5EF4-FFF2-40B4-BE49-F238E27FC236}">
                <a16:creationId xmlns:a16="http://schemas.microsoft.com/office/drawing/2014/main" id="{FA1C313F-986D-EAE6-B285-B251FB6473A4}"/>
              </a:ext>
            </a:extLst>
          </p:cNvPr>
          <p:cNvSpPr/>
          <p:nvPr/>
        </p:nvSpPr>
        <p:spPr>
          <a:xfrm>
            <a:off x="2051216" y="6050419"/>
            <a:ext cx="2518396" cy="768085"/>
          </a:xfrm>
          <a:prstGeom prst="snip1Rect">
            <a:avLst/>
          </a:prstGeom>
          <a:solidFill>
            <a:srgbClr val="FFFD78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NL" sz="2400" b="1" dirty="0">
                <a:solidFill>
                  <a:srgbClr val="C00000"/>
                </a:solidFill>
              </a:rPr>
              <a:t>DOMEINOBJECT</a:t>
            </a:r>
          </a:p>
        </p:txBody>
      </p:sp>
      <p:sp>
        <p:nvSpPr>
          <p:cNvPr id="22" name="Snip Single Corner of Rectangle 21">
            <a:extLst>
              <a:ext uri="{FF2B5EF4-FFF2-40B4-BE49-F238E27FC236}">
                <a16:creationId xmlns:a16="http://schemas.microsoft.com/office/drawing/2014/main" id="{E1B5A608-022F-8079-B110-CF4E4E8D18B2}"/>
              </a:ext>
            </a:extLst>
          </p:cNvPr>
          <p:cNvSpPr/>
          <p:nvPr/>
        </p:nvSpPr>
        <p:spPr>
          <a:xfrm>
            <a:off x="1255626" y="1565438"/>
            <a:ext cx="2108639" cy="768085"/>
          </a:xfrm>
          <a:prstGeom prst="snip1Rect">
            <a:avLst/>
          </a:prstGeom>
          <a:solidFill>
            <a:srgbClr val="FFFD78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NL" sz="2400" b="1" dirty="0">
                <a:solidFill>
                  <a:srgbClr val="C00000"/>
                </a:solidFill>
              </a:rPr>
              <a:t>OBJECTTYPE</a:t>
            </a:r>
          </a:p>
        </p:txBody>
      </p:sp>
      <p:sp>
        <p:nvSpPr>
          <p:cNvPr id="26" name="Snip Single Corner of Rectangle 25">
            <a:extLst>
              <a:ext uri="{FF2B5EF4-FFF2-40B4-BE49-F238E27FC236}">
                <a16:creationId xmlns:a16="http://schemas.microsoft.com/office/drawing/2014/main" id="{8B6520B4-3DFD-DA10-4C4D-F27CFA899194}"/>
              </a:ext>
            </a:extLst>
          </p:cNvPr>
          <p:cNvSpPr/>
          <p:nvPr/>
        </p:nvSpPr>
        <p:spPr>
          <a:xfrm>
            <a:off x="6010712" y="1502947"/>
            <a:ext cx="3618802" cy="768085"/>
          </a:xfrm>
          <a:prstGeom prst="snip1Rect">
            <a:avLst/>
          </a:prstGeom>
          <a:solidFill>
            <a:srgbClr val="FFFD78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NL" sz="2400" b="1" dirty="0">
                <a:solidFill>
                  <a:srgbClr val="C00000"/>
                </a:solidFill>
              </a:rPr>
              <a:t>GEGEVENSOBJECTTYPE</a:t>
            </a:r>
          </a:p>
        </p:txBody>
      </p:sp>
    </p:spTree>
    <p:extLst>
      <p:ext uri="{BB962C8B-B14F-4D97-AF65-F5344CB8AC3E}">
        <p14:creationId xmlns:p14="http://schemas.microsoft.com/office/powerpoint/2010/main" val="1171984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3" grpId="0" animBg="1"/>
      <p:bldP spid="5" grpId="0" animBg="1"/>
      <p:bldP spid="21" grpId="0" animBg="1"/>
      <p:bldP spid="22" grpId="0" animBg="1"/>
      <p:bldP spid="2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47CCC-D958-8C81-8029-711688A16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Terminologie-afspraken</a:t>
            </a:r>
            <a:br>
              <a:rPr lang="en-NL" dirty="0"/>
            </a:br>
            <a:r>
              <a:rPr lang="en-NL" dirty="0"/>
              <a:t>voor het metamodel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E62064-D7FD-5773-EB31-29242F45E5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0038" y="1520825"/>
            <a:ext cx="11794980" cy="4932363"/>
          </a:xfrm>
        </p:spPr>
        <p:txBody>
          <a:bodyPr/>
          <a:lstStyle/>
          <a:p>
            <a:r>
              <a:rPr lang="en-NL" dirty="0"/>
              <a:t>We gebruiken verschillende termen voor verschillende begrippen:</a:t>
            </a:r>
          </a:p>
          <a:p>
            <a:pPr lvl="1"/>
            <a:r>
              <a:rPr lang="en-NL" dirty="0"/>
              <a:t>Begrippen over ”dingen in de beschouwde werkelijkheid” zijn (over het algemeen) andere begrippen dan de begrippen over “dingen in de gegevensverwerking”</a:t>
            </a:r>
          </a:p>
          <a:p>
            <a:pPr lvl="1"/>
            <a:r>
              <a:rPr lang="en-NL" dirty="0"/>
              <a:t>Begrippen over de modellen (de typering) zijn (over het algemeen) andere begrippen dan de begrippen over de concrete zaken.</a:t>
            </a:r>
          </a:p>
          <a:p>
            <a:r>
              <a:rPr lang="en-NL" dirty="0"/>
              <a:t>We gebruiken zoveel mogelijk de postfix “-type” als het gaat om de typering</a:t>
            </a:r>
          </a:p>
          <a:p>
            <a:pPr lvl="1"/>
            <a:r>
              <a:rPr lang="en-NL" dirty="0"/>
              <a:t>En ”-type” gebruiken we ook </a:t>
            </a:r>
            <a:r>
              <a:rPr lang="en-NL" i="1" dirty="0"/>
              <a:t>alleen</a:t>
            </a:r>
            <a:r>
              <a:rPr lang="en-NL" dirty="0"/>
              <a:t> voor de typering, niet voor concrete zaken</a:t>
            </a:r>
          </a:p>
          <a:p>
            <a:r>
              <a:rPr lang="en-NL" dirty="0"/>
              <a:t>Waar dit niet strijdig is met bovenstaande, hergebruiken we de MIM 1.2 termen.</a:t>
            </a:r>
          </a:p>
          <a:p>
            <a:r>
              <a:rPr lang="en-NL" dirty="0"/>
              <a:t>Deze afspraken gelden voor het </a:t>
            </a:r>
            <a:r>
              <a:rPr lang="en-NL" b="1" dirty="0"/>
              <a:t>metamodel</a:t>
            </a:r>
            <a:r>
              <a:rPr lang="en-NL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57BA51-AFD4-2C23-D0AE-D347BEE081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14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150067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CBBB35-6146-AFDE-E2FE-4192547C9A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Concrete zaken en de typering daarvan:</a:t>
            </a:r>
            <a:br>
              <a:rPr lang="en-NL" dirty="0"/>
            </a:br>
            <a:r>
              <a:rPr lang="en-NL" dirty="0"/>
              <a:t>een voorbeeld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D1D2EF-0881-B9B6-07E7-0809B1CBB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15</a:t>
            </a:fld>
            <a:endParaRPr lang="nl-NL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C0257EB-279C-AB03-8FF8-E9E02769C18E}"/>
              </a:ext>
            </a:extLst>
          </p:cNvPr>
          <p:cNvSpPr/>
          <p:nvPr/>
        </p:nvSpPr>
        <p:spPr>
          <a:xfrm>
            <a:off x="6184135" y="3775114"/>
            <a:ext cx="4832410" cy="2482467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NL" dirty="0"/>
              <a:t>Persoonsgegevens van Jan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E822CEA-EA8A-E3E6-4BEA-DCB4E218C0AB}"/>
              </a:ext>
            </a:extLst>
          </p:cNvPr>
          <p:cNvSpPr/>
          <p:nvPr/>
        </p:nvSpPr>
        <p:spPr>
          <a:xfrm>
            <a:off x="6378766" y="4142340"/>
            <a:ext cx="4396606" cy="407624"/>
          </a:xfrm>
          <a:prstGeom prst="rect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dirty="0"/>
              <a:t>[Jan] heeft </a:t>
            </a:r>
            <a:r>
              <a:rPr lang="en-NL" i="1" dirty="0"/>
              <a:t>rood haar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EE05F69-AB3E-92D6-DB5B-1A38B8F4C6B9}"/>
              </a:ext>
            </a:extLst>
          </p:cNvPr>
          <p:cNvSpPr/>
          <p:nvPr/>
        </p:nvSpPr>
        <p:spPr>
          <a:xfrm>
            <a:off x="6378766" y="4669313"/>
            <a:ext cx="4396606" cy="407624"/>
          </a:xfrm>
          <a:prstGeom prst="rect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dirty="0"/>
              <a:t>[Jan] is geboren op </a:t>
            </a:r>
            <a:r>
              <a:rPr lang="en-NL" i="1" dirty="0"/>
              <a:t>25-2-2008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F313D8-4C46-85CE-973E-56C3D8E61E74}"/>
              </a:ext>
            </a:extLst>
          </p:cNvPr>
          <p:cNvSpPr/>
          <p:nvPr/>
        </p:nvSpPr>
        <p:spPr>
          <a:xfrm>
            <a:off x="6378765" y="5196286"/>
            <a:ext cx="4396607" cy="407624"/>
          </a:xfrm>
          <a:prstGeom prst="rect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dirty="0"/>
              <a:t>[Jan] heeft volledige naam “</a:t>
            </a:r>
            <a:r>
              <a:rPr lang="en-NL" i="1" dirty="0"/>
              <a:t>Jan Janssen</a:t>
            </a:r>
            <a:r>
              <a:rPr lang="en-NL" dirty="0"/>
              <a:t>”</a:t>
            </a:r>
            <a:endParaRPr lang="en-NL" i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96F460D-42EE-A5AF-F77F-ECF2FAEEDA5D}"/>
              </a:ext>
            </a:extLst>
          </p:cNvPr>
          <p:cNvSpPr txBox="1"/>
          <p:nvPr/>
        </p:nvSpPr>
        <p:spPr>
          <a:xfrm>
            <a:off x="6364451" y="6289513"/>
            <a:ext cx="51737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L" dirty="0"/>
              <a:t>Gegevensobject </a:t>
            </a:r>
            <a:r>
              <a:rPr lang="en-NL" i="1" dirty="0"/>
              <a:t>over</a:t>
            </a:r>
            <a:r>
              <a:rPr lang="en-NL" dirty="0"/>
              <a:t> Jan</a:t>
            </a:r>
          </a:p>
          <a:p>
            <a:pPr algn="ctr"/>
            <a:r>
              <a:rPr lang="en-NL" dirty="0"/>
              <a:t>Jan is het </a:t>
            </a:r>
            <a:r>
              <a:rPr lang="en-NL" b="1" dirty="0"/>
              <a:t>hoofdonderwerp</a:t>
            </a:r>
            <a:r>
              <a:rPr lang="en-NL" dirty="0"/>
              <a:t> van dit gegevensobject</a:t>
            </a:r>
          </a:p>
        </p:txBody>
      </p:sp>
      <p:pic>
        <p:nvPicPr>
          <p:cNvPr id="10" name="Picture 2" descr="83.400+ Rood Haar Man Stockfoto's, afbeeldingen en royalty-free beelden -  iStock | Rode baard">
            <a:extLst>
              <a:ext uri="{FF2B5EF4-FFF2-40B4-BE49-F238E27FC236}">
                <a16:creationId xmlns:a16="http://schemas.microsoft.com/office/drawing/2014/main" id="{C0BFFC68-515D-3A2C-F423-5CB5085B72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538" y="3806557"/>
            <a:ext cx="3492500" cy="2324100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A450C5F-9A26-64BB-7C02-11D147A66E58}"/>
              </a:ext>
            </a:extLst>
          </p:cNvPr>
          <p:cNvSpPr txBox="1"/>
          <p:nvPr/>
        </p:nvSpPr>
        <p:spPr>
          <a:xfrm>
            <a:off x="1557037" y="6192264"/>
            <a:ext cx="2301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dirty="0"/>
              <a:t>Domeinobject (“Jan”)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75E6514-E016-6BFD-9FFC-88053DDBB151}"/>
              </a:ext>
            </a:extLst>
          </p:cNvPr>
          <p:cNvGrpSpPr/>
          <p:nvPr/>
        </p:nvGrpSpPr>
        <p:grpSpPr>
          <a:xfrm>
            <a:off x="1795750" y="1690688"/>
            <a:ext cx="4498415" cy="1933861"/>
            <a:chOff x="1795750" y="1690688"/>
            <a:chExt cx="4498415" cy="1933861"/>
          </a:xfrm>
        </p:grpSpPr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E95FE915-3B61-EF2A-1E54-C6CA51F3694A}"/>
                </a:ext>
              </a:extLst>
            </p:cNvPr>
            <p:cNvSpPr/>
            <p:nvPr/>
          </p:nvSpPr>
          <p:spPr>
            <a:xfrm>
              <a:off x="1795750" y="1690688"/>
              <a:ext cx="1961002" cy="1013552"/>
            </a:xfrm>
            <a:prstGeom prst="round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L" dirty="0"/>
                <a:t>Object</a:t>
              </a:r>
              <a:br>
                <a:rPr lang="en-NL" dirty="0"/>
              </a:br>
              <a:r>
                <a:rPr lang="en-NL" dirty="0"/>
                <a:t>-type</a:t>
              </a:r>
            </a:p>
          </p:txBody>
        </p:sp>
        <p:sp>
          <p:nvSpPr>
            <p:cNvPr id="14" name="Down Arrow 13">
              <a:extLst>
                <a:ext uri="{FF2B5EF4-FFF2-40B4-BE49-F238E27FC236}">
                  <a16:creationId xmlns:a16="http://schemas.microsoft.com/office/drawing/2014/main" id="{D903AD09-56ED-8D5B-3EC1-971994324CDD}"/>
                </a:ext>
              </a:extLst>
            </p:cNvPr>
            <p:cNvSpPr/>
            <p:nvPr/>
          </p:nvSpPr>
          <p:spPr>
            <a:xfrm>
              <a:off x="2555913" y="2897436"/>
              <a:ext cx="374574" cy="727113"/>
            </a:xfrm>
            <a:prstGeom prst="downArrow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CE92BED-13E5-7880-064F-5EDE1A6260DF}"/>
                </a:ext>
              </a:extLst>
            </p:cNvPr>
            <p:cNvSpPr txBox="1"/>
            <p:nvPr/>
          </p:nvSpPr>
          <p:spPr>
            <a:xfrm>
              <a:off x="2930487" y="2963271"/>
              <a:ext cx="33636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t</a:t>
              </a:r>
              <a:r>
                <a:rPr lang="en-NL" dirty="0"/>
                <a:t>ypeert (beschrijft) gelijkvormige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077BF47-8360-9733-CDDC-EEA4D702F809}"/>
              </a:ext>
            </a:extLst>
          </p:cNvPr>
          <p:cNvGrpSpPr/>
          <p:nvPr/>
        </p:nvGrpSpPr>
        <p:grpSpPr>
          <a:xfrm>
            <a:off x="7491469" y="1690688"/>
            <a:ext cx="4544320" cy="2005472"/>
            <a:chOff x="7491469" y="1690688"/>
            <a:chExt cx="4544320" cy="2005472"/>
          </a:xfrm>
        </p:grpSpPr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2F45EFE3-3D3E-B22B-896B-B6E045540DB7}"/>
                </a:ext>
              </a:extLst>
            </p:cNvPr>
            <p:cNvSpPr/>
            <p:nvPr/>
          </p:nvSpPr>
          <p:spPr>
            <a:xfrm>
              <a:off x="7491469" y="1690688"/>
              <a:ext cx="1961002" cy="1013552"/>
            </a:xfrm>
            <a:prstGeom prst="roundRect">
              <a:avLst/>
            </a:prstGeom>
            <a:solidFill>
              <a:schemeClr val="accent3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L" dirty="0"/>
                <a:t>Gegevensobject-type</a:t>
              </a:r>
            </a:p>
          </p:txBody>
        </p:sp>
        <p:sp>
          <p:nvSpPr>
            <p:cNvPr id="18" name="Down Arrow 17">
              <a:extLst>
                <a:ext uri="{FF2B5EF4-FFF2-40B4-BE49-F238E27FC236}">
                  <a16:creationId xmlns:a16="http://schemas.microsoft.com/office/drawing/2014/main" id="{2409C55A-1BB2-CF2D-4620-488BA5A31CEB}"/>
                </a:ext>
              </a:extLst>
            </p:cNvPr>
            <p:cNvSpPr/>
            <p:nvPr/>
          </p:nvSpPr>
          <p:spPr>
            <a:xfrm>
              <a:off x="8297537" y="2969047"/>
              <a:ext cx="374574" cy="727113"/>
            </a:xfrm>
            <a:prstGeom prst="downArrow">
              <a:avLst/>
            </a:prstGeom>
            <a:solidFill>
              <a:schemeClr val="accent3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DD8F886-B4D0-DF11-49D4-F74B4C873B09}"/>
                </a:ext>
              </a:extLst>
            </p:cNvPr>
            <p:cNvSpPr txBox="1"/>
            <p:nvPr/>
          </p:nvSpPr>
          <p:spPr>
            <a:xfrm>
              <a:off x="8672111" y="3051405"/>
              <a:ext cx="33636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t</a:t>
              </a:r>
              <a:r>
                <a:rPr lang="en-NL" dirty="0"/>
                <a:t>ypeert (beschrijft) gelijkvormige</a:t>
              </a:r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DF96C953-0A6A-9E25-7A40-88F75725885B}"/>
              </a:ext>
            </a:extLst>
          </p:cNvPr>
          <p:cNvSpPr/>
          <p:nvPr/>
        </p:nvSpPr>
        <p:spPr>
          <a:xfrm>
            <a:off x="6378764" y="5711325"/>
            <a:ext cx="4396607" cy="407624"/>
          </a:xfrm>
          <a:prstGeom prst="rect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dirty="0"/>
              <a:t>[Jan] woont in [Amersfoort]</a:t>
            </a:r>
            <a:endParaRPr lang="en-NL" i="1" dirty="0"/>
          </a:p>
        </p:txBody>
      </p:sp>
    </p:spTree>
    <p:extLst>
      <p:ext uri="{BB962C8B-B14F-4D97-AF65-F5344CB8AC3E}">
        <p14:creationId xmlns:p14="http://schemas.microsoft.com/office/powerpoint/2010/main" val="851636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8F5F6-E97C-9125-F059-B7D9647DCE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Concrete zaken en de typering daarvan:</a:t>
            </a:r>
            <a:br>
              <a:rPr lang="en-NL" dirty="0"/>
            </a:br>
            <a:r>
              <a:rPr lang="en-NL" dirty="0"/>
              <a:t>een voorbeeld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BDA348-3242-FC6C-ED12-7BD2E4194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16</a:t>
            </a:fld>
            <a:endParaRPr lang="nl-NL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58876C60-E986-2DC3-DA8D-AAB3B08C5D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8526" y="2328258"/>
            <a:ext cx="9167563" cy="1353145"/>
          </a:xfrm>
          <a:prstGeom prst="rect">
            <a:avLst/>
          </a:prstGeom>
        </p:spPr>
      </p:pic>
      <p:pic>
        <p:nvPicPr>
          <p:cNvPr id="6" name="Picture 2" descr="83.400+ Rood Haar Man Stockfoto's, afbeeldingen en royalty-free beelden -  iStock | Rode baard">
            <a:extLst>
              <a:ext uri="{FF2B5EF4-FFF2-40B4-BE49-F238E27FC236}">
                <a16:creationId xmlns:a16="http://schemas.microsoft.com/office/drawing/2014/main" id="{30ADD8DE-545B-5425-7FDC-70270899BA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8144" y="4382134"/>
            <a:ext cx="2067228" cy="1375646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5837C09-8A22-0F01-DA72-3750C5BC03C3}"/>
              </a:ext>
            </a:extLst>
          </p:cNvPr>
          <p:cNvSpPr txBox="1"/>
          <p:nvPr/>
        </p:nvSpPr>
        <p:spPr>
          <a:xfrm>
            <a:off x="2100746" y="5791441"/>
            <a:ext cx="19944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L" dirty="0"/>
              <a:t>Een domeinobject</a:t>
            </a:r>
            <a:br>
              <a:rPr lang="en-NL" dirty="0"/>
            </a:br>
            <a:r>
              <a:rPr lang="en-NL" dirty="0"/>
              <a:t>(“Jan”)</a:t>
            </a:r>
          </a:p>
        </p:txBody>
      </p:sp>
      <p:sp>
        <p:nvSpPr>
          <p:cNvPr id="8" name="Down Arrow 7">
            <a:extLst>
              <a:ext uri="{FF2B5EF4-FFF2-40B4-BE49-F238E27FC236}">
                <a16:creationId xmlns:a16="http://schemas.microsoft.com/office/drawing/2014/main" id="{59057975-30E2-2681-B86F-D4F9C72A8E57}"/>
              </a:ext>
            </a:extLst>
          </p:cNvPr>
          <p:cNvSpPr/>
          <p:nvPr/>
        </p:nvSpPr>
        <p:spPr>
          <a:xfrm>
            <a:off x="2907475" y="3559950"/>
            <a:ext cx="381000" cy="691242"/>
          </a:xfrm>
          <a:prstGeom prst="downArrow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D05F17-DEE1-CA8B-A779-36582280293F}"/>
              </a:ext>
            </a:extLst>
          </p:cNvPr>
          <p:cNvSpPr txBox="1"/>
          <p:nvPr/>
        </p:nvSpPr>
        <p:spPr>
          <a:xfrm>
            <a:off x="1392842" y="3559950"/>
            <a:ext cx="16091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NL" sz="1400" i="1" dirty="0"/>
              <a:t>typeert (beschrijft)</a:t>
            </a:r>
          </a:p>
          <a:p>
            <a:pPr algn="r"/>
            <a:r>
              <a:rPr lang="en-NL" sz="1400" i="1" dirty="0"/>
              <a:t>gelijkvormige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183B36F-F60B-7A9C-4940-21BBC2FBF2FD}"/>
              </a:ext>
            </a:extLst>
          </p:cNvPr>
          <p:cNvSpPr txBox="1"/>
          <p:nvPr/>
        </p:nvSpPr>
        <p:spPr>
          <a:xfrm>
            <a:off x="4445432" y="6012481"/>
            <a:ext cx="19944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L" dirty="0"/>
              <a:t>Een domeinobject</a:t>
            </a:r>
            <a:br>
              <a:rPr lang="en-NL" dirty="0"/>
            </a:br>
            <a:r>
              <a:rPr lang="en-NL" dirty="0"/>
              <a:t>(“Amersfoort”)</a:t>
            </a:r>
          </a:p>
        </p:txBody>
      </p:sp>
      <p:sp>
        <p:nvSpPr>
          <p:cNvPr id="11" name="Down Arrow 10">
            <a:extLst>
              <a:ext uri="{FF2B5EF4-FFF2-40B4-BE49-F238E27FC236}">
                <a16:creationId xmlns:a16="http://schemas.microsoft.com/office/drawing/2014/main" id="{9F75BB93-EACE-2A8D-312B-B307D77F5BCE}"/>
              </a:ext>
            </a:extLst>
          </p:cNvPr>
          <p:cNvSpPr/>
          <p:nvPr/>
        </p:nvSpPr>
        <p:spPr>
          <a:xfrm>
            <a:off x="5273188" y="3559950"/>
            <a:ext cx="381000" cy="691242"/>
          </a:xfrm>
          <a:prstGeom prst="downArrow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BB7A90-D0DC-FB3B-C527-4460B375D151}"/>
              </a:ext>
            </a:extLst>
          </p:cNvPr>
          <p:cNvSpPr txBox="1"/>
          <p:nvPr/>
        </p:nvSpPr>
        <p:spPr>
          <a:xfrm>
            <a:off x="3758555" y="3559950"/>
            <a:ext cx="16091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NL" sz="1400" i="1" dirty="0"/>
              <a:t>typeert (beschrijft)</a:t>
            </a:r>
          </a:p>
          <a:p>
            <a:pPr algn="r"/>
            <a:r>
              <a:rPr lang="en-NL" sz="1400" i="1" dirty="0"/>
              <a:t>gelijkvormige</a:t>
            </a:r>
          </a:p>
        </p:txBody>
      </p:sp>
      <p:sp>
        <p:nvSpPr>
          <p:cNvPr id="13" name="Cube 12">
            <a:extLst>
              <a:ext uri="{FF2B5EF4-FFF2-40B4-BE49-F238E27FC236}">
                <a16:creationId xmlns:a16="http://schemas.microsoft.com/office/drawing/2014/main" id="{D3533D9D-F823-7AA8-2D3D-8D48A9A6D250}"/>
              </a:ext>
            </a:extLst>
          </p:cNvPr>
          <p:cNvSpPr/>
          <p:nvPr/>
        </p:nvSpPr>
        <p:spPr>
          <a:xfrm>
            <a:off x="7620552" y="4441692"/>
            <a:ext cx="2895047" cy="1570789"/>
          </a:xfrm>
          <a:prstGeom prst="cube">
            <a:avLst>
              <a:gd name="adj" fmla="val 8571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2FB06FB-5BE8-4C17-6878-77486219F110}"/>
              </a:ext>
            </a:extLst>
          </p:cNvPr>
          <p:cNvSpPr/>
          <p:nvPr/>
        </p:nvSpPr>
        <p:spPr>
          <a:xfrm>
            <a:off x="7693323" y="4944075"/>
            <a:ext cx="2584417" cy="21745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1000" dirty="0">
                <a:solidFill>
                  <a:schemeClr val="tx1"/>
                </a:solidFill>
              </a:rPr>
              <a:t>[Jan] heeft </a:t>
            </a:r>
            <a:r>
              <a:rPr lang="en-NL" sz="1000" i="1" dirty="0">
                <a:solidFill>
                  <a:schemeClr val="tx1"/>
                </a:solidFill>
              </a:rPr>
              <a:t>rood haar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522460C-1F8A-73A8-F617-8090D4B97AE2}"/>
              </a:ext>
            </a:extLst>
          </p:cNvPr>
          <p:cNvSpPr/>
          <p:nvPr/>
        </p:nvSpPr>
        <p:spPr>
          <a:xfrm>
            <a:off x="7693323" y="5193125"/>
            <a:ext cx="2584417" cy="21745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1000" dirty="0">
                <a:solidFill>
                  <a:schemeClr val="tx1"/>
                </a:solidFill>
              </a:rPr>
              <a:t>[Jan] is geboren op </a:t>
            </a:r>
            <a:r>
              <a:rPr lang="en-NL" sz="1000" i="1" dirty="0">
                <a:solidFill>
                  <a:schemeClr val="tx1"/>
                </a:solidFill>
              </a:rPr>
              <a:t>25-2-2008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1E59863-A37D-0654-D5C1-8CC2690C4267}"/>
              </a:ext>
            </a:extLst>
          </p:cNvPr>
          <p:cNvSpPr/>
          <p:nvPr/>
        </p:nvSpPr>
        <p:spPr>
          <a:xfrm>
            <a:off x="7693323" y="5442175"/>
            <a:ext cx="2584418" cy="21745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1000" dirty="0">
                <a:solidFill>
                  <a:schemeClr val="tx1"/>
                </a:solidFill>
              </a:rPr>
              <a:t>[Jan] heeft volledige naam “</a:t>
            </a:r>
            <a:r>
              <a:rPr lang="en-NL" sz="1000" i="1" dirty="0">
                <a:solidFill>
                  <a:schemeClr val="tx1"/>
                </a:solidFill>
              </a:rPr>
              <a:t>Jan Janssen</a:t>
            </a:r>
            <a:r>
              <a:rPr lang="en-NL" sz="1000" dirty="0">
                <a:solidFill>
                  <a:schemeClr val="tx1"/>
                </a:solidFill>
              </a:rPr>
              <a:t>”</a:t>
            </a:r>
            <a:endParaRPr lang="en-NL" sz="1000" i="1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601D1C2-0F06-1B0A-3CED-0010081DC3E7}"/>
              </a:ext>
            </a:extLst>
          </p:cNvPr>
          <p:cNvSpPr/>
          <p:nvPr/>
        </p:nvSpPr>
        <p:spPr>
          <a:xfrm>
            <a:off x="7693323" y="5695508"/>
            <a:ext cx="2584418" cy="21745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1000" dirty="0">
                <a:solidFill>
                  <a:schemeClr val="tx1"/>
                </a:solidFill>
              </a:rPr>
              <a:t>[Jan] woont in [Amersfoort]</a:t>
            </a:r>
            <a:endParaRPr lang="en-NL" sz="1000" i="1" dirty="0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32B9DA8-735A-4729-65FE-9461488C0680}"/>
              </a:ext>
            </a:extLst>
          </p:cNvPr>
          <p:cNvSpPr/>
          <p:nvPr/>
        </p:nvSpPr>
        <p:spPr>
          <a:xfrm>
            <a:off x="7693323" y="4695025"/>
            <a:ext cx="2584417" cy="21745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1000" dirty="0">
                <a:solidFill>
                  <a:schemeClr val="tx1"/>
                </a:solidFill>
              </a:rPr>
              <a:t>[Jan] heeft BSN </a:t>
            </a:r>
            <a:r>
              <a:rPr lang="en-NL" sz="1000" i="1" dirty="0">
                <a:solidFill>
                  <a:schemeClr val="tx1"/>
                </a:solidFill>
              </a:rPr>
              <a:t>12345678</a:t>
            </a:r>
          </a:p>
        </p:txBody>
      </p:sp>
      <p:sp>
        <p:nvSpPr>
          <p:cNvPr id="19" name="Down Arrow 18">
            <a:extLst>
              <a:ext uri="{FF2B5EF4-FFF2-40B4-BE49-F238E27FC236}">
                <a16:creationId xmlns:a16="http://schemas.microsoft.com/office/drawing/2014/main" id="{AADE8209-4F92-31B6-F5A1-7451AEF3FD21}"/>
              </a:ext>
            </a:extLst>
          </p:cNvPr>
          <p:cNvSpPr/>
          <p:nvPr/>
        </p:nvSpPr>
        <p:spPr>
          <a:xfrm>
            <a:off x="8869232" y="3690892"/>
            <a:ext cx="381000" cy="691242"/>
          </a:xfrm>
          <a:prstGeom prst="downArrow">
            <a:avLst/>
          </a:prstGeom>
          <a:solidFill>
            <a:schemeClr val="accent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9441762-B5E1-FB01-A444-D4A63AA22D65}"/>
              </a:ext>
            </a:extLst>
          </p:cNvPr>
          <p:cNvSpPr txBox="1"/>
          <p:nvPr/>
        </p:nvSpPr>
        <p:spPr>
          <a:xfrm>
            <a:off x="7354599" y="3690892"/>
            <a:ext cx="16091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NL" sz="1400" i="1" dirty="0"/>
              <a:t>typeert (beschrijft)</a:t>
            </a:r>
          </a:p>
          <a:p>
            <a:pPr algn="r"/>
            <a:r>
              <a:rPr lang="en-NL" sz="1400" i="1" dirty="0"/>
              <a:t>gelijkvormige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07E7017-F94F-1B07-92C2-B2FA0356AC1E}"/>
              </a:ext>
            </a:extLst>
          </p:cNvPr>
          <p:cNvSpPr txBox="1"/>
          <p:nvPr/>
        </p:nvSpPr>
        <p:spPr>
          <a:xfrm>
            <a:off x="7277243" y="6072039"/>
            <a:ext cx="33730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L" dirty="0"/>
              <a:t>Een gegevensobject</a:t>
            </a:r>
            <a:br>
              <a:rPr lang="en-NL" dirty="0"/>
            </a:br>
            <a:r>
              <a:rPr lang="en-NL" dirty="0"/>
              <a:t>(geheel van 5 gegevens over Jan)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6461020-00DE-2843-7D68-BB8AA5E714C1}"/>
              </a:ext>
            </a:extLst>
          </p:cNvPr>
          <p:cNvSpPr txBox="1"/>
          <p:nvPr/>
        </p:nvSpPr>
        <p:spPr>
          <a:xfrm>
            <a:off x="3337784" y="1559073"/>
            <a:ext cx="1830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L" dirty="0"/>
              <a:t>Drie objecttypen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8082FD-A1E0-74BC-A6C0-8E00BAD2D2DD}"/>
              </a:ext>
            </a:extLst>
          </p:cNvPr>
          <p:cNvSpPr txBox="1"/>
          <p:nvPr/>
        </p:nvSpPr>
        <p:spPr>
          <a:xfrm>
            <a:off x="7665677" y="1280160"/>
            <a:ext cx="25961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L" dirty="0"/>
              <a:t>Een gegevensobjecttype</a:t>
            </a:r>
          </a:p>
          <a:p>
            <a:pPr algn="ctr"/>
            <a:r>
              <a:rPr lang="en-NL" dirty="0"/>
              <a:t>(met 5 gegevenstypen)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CE0D44F-E65A-DB88-24E8-053F68B2DD71}"/>
              </a:ext>
            </a:extLst>
          </p:cNvPr>
          <p:cNvCxnSpPr/>
          <p:nvPr/>
        </p:nvCxnSpPr>
        <p:spPr>
          <a:xfrm flipH="1">
            <a:off x="3443387" y="1928405"/>
            <a:ext cx="562708" cy="47698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13C884D-3616-F156-0AD0-636D90D6CCE5}"/>
              </a:ext>
            </a:extLst>
          </p:cNvPr>
          <p:cNvCxnSpPr>
            <a:cxnSpLocks/>
          </p:cNvCxnSpPr>
          <p:nvPr/>
        </p:nvCxnSpPr>
        <p:spPr>
          <a:xfrm>
            <a:off x="4765750" y="1928405"/>
            <a:ext cx="401192" cy="47698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D3FC30E-DEF2-6E2F-4A48-E657E7FFA2D8}"/>
              </a:ext>
            </a:extLst>
          </p:cNvPr>
          <p:cNvCxnSpPr>
            <a:cxnSpLocks/>
          </p:cNvCxnSpPr>
          <p:nvPr/>
        </p:nvCxnSpPr>
        <p:spPr>
          <a:xfrm>
            <a:off x="9250232" y="1899613"/>
            <a:ext cx="99241" cy="4467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7" name="Picture 26" descr="A map with a location pin&#10;&#10;AI-generated content may be incorrect.">
            <a:extLst>
              <a:ext uri="{FF2B5EF4-FFF2-40B4-BE49-F238E27FC236}">
                <a16:creationId xmlns:a16="http://schemas.microsoft.com/office/drawing/2014/main" id="{892F7CAD-A710-6951-8219-7005399D1F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076" b="10213"/>
          <a:stretch>
            <a:fillRect/>
          </a:stretch>
        </p:blipFill>
        <p:spPr>
          <a:xfrm>
            <a:off x="4250838" y="4293934"/>
            <a:ext cx="2425700" cy="177810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760598B-2CF5-8F3E-98F3-077A02E276DA}"/>
              </a:ext>
            </a:extLst>
          </p:cNvPr>
          <p:cNvCxnSpPr>
            <a:cxnSpLocks/>
          </p:cNvCxnSpPr>
          <p:nvPr/>
        </p:nvCxnSpPr>
        <p:spPr>
          <a:xfrm flipH="1">
            <a:off x="2197421" y="1899613"/>
            <a:ext cx="1339357" cy="57355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9187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C1FBD2D-1282-07BD-2ED0-DBA6079E0CDF}"/>
              </a:ext>
            </a:extLst>
          </p:cNvPr>
          <p:cNvSpPr/>
          <p:nvPr/>
        </p:nvSpPr>
        <p:spPr>
          <a:xfrm>
            <a:off x="300038" y="4946073"/>
            <a:ext cx="11493644" cy="1691266"/>
          </a:xfrm>
          <a:prstGeom prst="rect">
            <a:avLst/>
          </a:prstGeom>
          <a:solidFill>
            <a:schemeClr val="bg2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NL" dirty="0">
                <a:solidFill>
                  <a:srgbClr val="FF0000"/>
                </a:solidFill>
              </a:rPr>
              <a:t>Disclaimer:</a:t>
            </a:r>
          </a:p>
          <a:p>
            <a:pPr algn="r"/>
            <a:r>
              <a:rPr lang="en-NL" dirty="0">
                <a:solidFill>
                  <a:srgbClr val="FF0000"/>
                </a:solidFill>
              </a:rPr>
              <a:t>De </a:t>
            </a:r>
            <a:r>
              <a:rPr lang="en-NL" i="1" dirty="0">
                <a:solidFill>
                  <a:srgbClr val="FF0000"/>
                </a:solidFill>
              </a:rPr>
              <a:t>vorm</a:t>
            </a:r>
            <a:r>
              <a:rPr lang="en-NL" dirty="0">
                <a:solidFill>
                  <a:srgbClr val="FF0000"/>
                </a:solidFill>
              </a:rPr>
              <a:t> van de gegevens</a:t>
            </a:r>
          </a:p>
          <a:p>
            <a:pPr algn="r"/>
            <a:r>
              <a:rPr lang="en-GB" dirty="0" err="1">
                <a:solidFill>
                  <a:srgbClr val="FF0000"/>
                </a:solidFill>
              </a:rPr>
              <a:t>kan</a:t>
            </a:r>
            <a:r>
              <a:rPr lang="en-GB" dirty="0">
                <a:solidFill>
                  <a:srgbClr val="FF0000"/>
                </a:solidFill>
              </a:rPr>
              <a:t> </a:t>
            </a:r>
            <a:r>
              <a:rPr lang="en-GB" dirty="0" err="1">
                <a:solidFill>
                  <a:srgbClr val="FF0000"/>
                </a:solidFill>
              </a:rPr>
              <a:t>uiteindelijk</a:t>
            </a:r>
            <a:r>
              <a:rPr lang="en-GB" dirty="0">
                <a:solidFill>
                  <a:srgbClr val="FF0000"/>
                </a:solidFill>
              </a:rPr>
              <a:t> </a:t>
            </a:r>
            <a:r>
              <a:rPr lang="en-GB" dirty="0" err="1">
                <a:solidFill>
                  <a:srgbClr val="FF0000"/>
                </a:solidFill>
              </a:rPr>
              <a:t>verschillen</a:t>
            </a:r>
            <a:r>
              <a:rPr lang="en-GB" dirty="0">
                <a:solidFill>
                  <a:srgbClr val="FF0000"/>
                </a:solidFill>
              </a:rPr>
              <a:t>!</a:t>
            </a:r>
            <a:endParaRPr lang="en-NL" dirty="0">
              <a:solidFill>
                <a:srgbClr val="FF0000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FE6967-095A-78BB-C2EE-E29885D3C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Gegevenstypen en hun voorkomens: enkelvoudig gegevens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42ECF9-AF86-5D82-588A-9D8195BDAB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L" dirty="0"/>
              <a:t>Gegevenstype: </a:t>
            </a:r>
            <a:r>
              <a:rPr lang="en-NL" b="1" i="1" dirty="0"/>
              <a:t>geboortedatum</a:t>
            </a:r>
            <a:r>
              <a:rPr lang="en-NL" i="1" dirty="0"/>
              <a:t> van een Persoon</a:t>
            </a:r>
            <a:endParaRPr lang="en-NL" dirty="0"/>
          </a:p>
          <a:p>
            <a:pPr lvl="1"/>
            <a:r>
              <a:rPr lang="en-NL" dirty="0"/>
              <a:t>Gegeven: [Jan] is geboren op </a:t>
            </a:r>
            <a:r>
              <a:rPr lang="en-NL" b="1" i="1" dirty="0"/>
              <a:t>geboortedatum</a:t>
            </a:r>
            <a:r>
              <a:rPr lang="en-NL" dirty="0"/>
              <a:t> 25-12-1995</a:t>
            </a:r>
          </a:p>
          <a:p>
            <a:pPr lvl="1"/>
            <a:r>
              <a:rPr lang="en-NL" dirty="0"/>
              <a:t>Gegeven: [Marie] is geboren op </a:t>
            </a:r>
            <a:r>
              <a:rPr lang="en-NL" b="1" i="1" dirty="0"/>
              <a:t>geboortedatum</a:t>
            </a:r>
            <a:r>
              <a:rPr lang="en-NL" i="1" dirty="0"/>
              <a:t> </a:t>
            </a:r>
            <a:r>
              <a:rPr lang="en-NL" dirty="0"/>
              <a:t>12-11-1996</a:t>
            </a:r>
          </a:p>
          <a:p>
            <a:pPr lvl="1"/>
            <a:r>
              <a:rPr lang="en-NL" dirty="0"/>
              <a:t>Gegeven: [Piet] is geboren op </a:t>
            </a:r>
            <a:r>
              <a:rPr lang="en-NL" b="1" i="1" dirty="0"/>
              <a:t>geboortedatum</a:t>
            </a:r>
            <a:r>
              <a:rPr lang="en-NL" dirty="0"/>
              <a:t> 12-5-2015</a:t>
            </a:r>
          </a:p>
          <a:p>
            <a:pPr lvl="1"/>
            <a:endParaRPr lang="en-NL" i="1" dirty="0"/>
          </a:p>
          <a:p>
            <a:r>
              <a:rPr lang="en-NL" dirty="0"/>
              <a:t>Gegevenstype: </a:t>
            </a:r>
            <a:r>
              <a:rPr lang="en-NL" b="1" i="1" dirty="0"/>
              <a:t>werkgever</a:t>
            </a:r>
            <a:r>
              <a:rPr lang="en-NL" i="1" dirty="0"/>
              <a:t> van een Persoon</a:t>
            </a:r>
            <a:endParaRPr lang="en-NL" dirty="0"/>
          </a:p>
          <a:p>
            <a:pPr lvl="1"/>
            <a:r>
              <a:rPr lang="en-NL" dirty="0"/>
              <a:t>Gegeven: </a:t>
            </a:r>
            <a:r>
              <a:rPr lang="en-NL" i="1" dirty="0"/>
              <a:t>werknemer</a:t>
            </a:r>
            <a:r>
              <a:rPr lang="en-NL" dirty="0"/>
              <a:t> [Jan] werkt bij </a:t>
            </a:r>
            <a:r>
              <a:rPr lang="en-NL" b="1" i="1" dirty="0"/>
              <a:t>werkgever</a:t>
            </a:r>
            <a:r>
              <a:rPr lang="en-NL" dirty="0"/>
              <a:t> [Bakkerij Broodjes]</a:t>
            </a:r>
          </a:p>
          <a:p>
            <a:pPr lvl="1"/>
            <a:r>
              <a:rPr lang="en-NL" dirty="0"/>
              <a:t>Gegeven: </a:t>
            </a:r>
            <a:r>
              <a:rPr lang="en-NL" i="1" dirty="0"/>
              <a:t>werknemer </a:t>
            </a:r>
            <a:r>
              <a:rPr lang="en-NL" dirty="0"/>
              <a:t>[Marie] werkt bij </a:t>
            </a:r>
            <a:r>
              <a:rPr lang="en-NL" b="1" i="1" dirty="0"/>
              <a:t>werkgever</a:t>
            </a:r>
            <a:r>
              <a:rPr lang="en-NL" dirty="0"/>
              <a:t> [Bakkerij Broodjes]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5F612E-7E42-153C-27A3-8A40689D84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17</a:t>
            </a:fld>
            <a:endParaRPr lang="nl-NL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26BB7DB6-3283-6C7D-31A4-0C4FA526E698}"/>
              </a:ext>
            </a:extLst>
          </p:cNvPr>
          <p:cNvGraphicFramePr>
            <a:graphicFrameLocks noGrp="1"/>
          </p:cNvGraphicFramePr>
          <p:nvPr/>
        </p:nvGraphicFramePr>
        <p:xfrm>
          <a:off x="494145" y="5082224"/>
          <a:ext cx="3786910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93455">
                  <a:extLst>
                    <a:ext uri="{9D8B030D-6E8A-4147-A177-3AD203B41FA5}">
                      <a16:colId xmlns:a16="http://schemas.microsoft.com/office/drawing/2014/main" val="3549569138"/>
                    </a:ext>
                  </a:extLst>
                </a:gridCol>
                <a:gridCol w="1893455">
                  <a:extLst>
                    <a:ext uri="{9D8B030D-6E8A-4147-A177-3AD203B41FA5}">
                      <a16:colId xmlns:a16="http://schemas.microsoft.com/office/drawing/2014/main" val="2166708836"/>
                    </a:ext>
                  </a:extLst>
                </a:gridCol>
              </a:tblGrid>
              <a:tr h="205669">
                <a:tc>
                  <a:txBody>
                    <a:bodyPr/>
                    <a:lstStyle/>
                    <a:p>
                      <a:r>
                        <a:rPr lang="en-NL" dirty="0"/>
                        <a:t>Persoon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L" dirty="0"/>
                        <a:t>Geboortedatum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6138621"/>
                  </a:ext>
                </a:extLst>
              </a:tr>
              <a:tr h="205669">
                <a:tc>
                  <a:txBody>
                    <a:bodyPr/>
                    <a:lstStyle/>
                    <a:p>
                      <a:r>
                        <a:rPr lang="en-NL" dirty="0"/>
                        <a:t>[Jan]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L" dirty="0"/>
                        <a:t>25-12-1995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5296074"/>
                  </a:ext>
                </a:extLst>
              </a:tr>
              <a:tr h="205669">
                <a:tc>
                  <a:txBody>
                    <a:bodyPr/>
                    <a:lstStyle/>
                    <a:p>
                      <a:r>
                        <a:rPr lang="en-NL" dirty="0"/>
                        <a:t>[Marie]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L" dirty="0"/>
                        <a:t>12-11-1996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4348934"/>
                  </a:ext>
                </a:extLst>
              </a:tr>
              <a:tr h="205669">
                <a:tc>
                  <a:txBody>
                    <a:bodyPr/>
                    <a:lstStyle/>
                    <a:p>
                      <a:r>
                        <a:rPr lang="en-NL" dirty="0"/>
                        <a:t>[Piet]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L" dirty="0"/>
                        <a:t>12-5-2015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5169134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9F546FF8-02AF-085F-C617-E3EB677FC23B}"/>
              </a:ext>
            </a:extLst>
          </p:cNvPr>
          <p:cNvGraphicFramePr>
            <a:graphicFrameLocks noGrp="1"/>
          </p:cNvGraphicFramePr>
          <p:nvPr/>
        </p:nvGraphicFramePr>
        <p:xfrm>
          <a:off x="4553527" y="5082224"/>
          <a:ext cx="3478646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0073">
                  <a:extLst>
                    <a:ext uri="{9D8B030D-6E8A-4147-A177-3AD203B41FA5}">
                      <a16:colId xmlns:a16="http://schemas.microsoft.com/office/drawing/2014/main" val="3549569138"/>
                    </a:ext>
                  </a:extLst>
                </a:gridCol>
                <a:gridCol w="2088573">
                  <a:extLst>
                    <a:ext uri="{9D8B030D-6E8A-4147-A177-3AD203B41FA5}">
                      <a16:colId xmlns:a16="http://schemas.microsoft.com/office/drawing/2014/main" val="2166708836"/>
                    </a:ext>
                  </a:extLst>
                </a:gridCol>
              </a:tblGrid>
              <a:tr h="205669">
                <a:tc>
                  <a:txBody>
                    <a:bodyPr/>
                    <a:lstStyle/>
                    <a:p>
                      <a:r>
                        <a:rPr lang="en-NL" dirty="0"/>
                        <a:t>Werknemer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L" dirty="0"/>
                        <a:t>Werkgever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6138621"/>
                  </a:ext>
                </a:extLst>
              </a:tr>
              <a:tr h="205669">
                <a:tc>
                  <a:txBody>
                    <a:bodyPr/>
                    <a:lstStyle/>
                    <a:p>
                      <a:r>
                        <a:rPr lang="en-NL" dirty="0"/>
                        <a:t>[Jan]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L" dirty="0"/>
                        <a:t>[Bakkerij Broodjes]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5296074"/>
                  </a:ext>
                </a:extLst>
              </a:tr>
              <a:tr h="205669">
                <a:tc>
                  <a:txBody>
                    <a:bodyPr/>
                    <a:lstStyle/>
                    <a:p>
                      <a:r>
                        <a:rPr lang="en-NL" dirty="0"/>
                        <a:t>[Marie]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L" dirty="0"/>
                        <a:t>[Bakkerij Broodjes]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43489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79208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FD15D-0142-F9F1-8C20-0141BE3AA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Relaties</a:t>
            </a:r>
            <a:br>
              <a:rPr lang="en-NL" dirty="0"/>
            </a:br>
            <a:r>
              <a:rPr lang="en-NL" dirty="0"/>
              <a:t>op conceptueel niveau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FACAA9-C4BD-7C6E-BD5E-DAFB182FEF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18</a:t>
            </a:fld>
            <a:endParaRPr lang="nl-NL"/>
          </a:p>
        </p:txBody>
      </p:sp>
      <p:pic>
        <p:nvPicPr>
          <p:cNvPr id="9" name="Picture 8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8FA8EEF0-DCCD-DFE3-C0DB-F5E4FA0957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3469" y="1575370"/>
            <a:ext cx="6785062" cy="146250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12FDA21-82DC-D67D-C7FB-FC7F2E956E34}"/>
              </a:ext>
            </a:extLst>
          </p:cNvPr>
          <p:cNvSpPr txBox="1"/>
          <p:nvPr/>
        </p:nvSpPr>
        <p:spPr>
          <a:xfrm>
            <a:off x="1458097" y="3645243"/>
            <a:ext cx="1033558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NL" dirty="0"/>
              <a:t>De terminologie is geharmoniseerd: relatie</a:t>
            </a:r>
            <a:r>
              <a:rPr lang="en-NL" i="1" dirty="0"/>
              <a:t>type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L" dirty="0"/>
              <a:t>Een relatie op conceptueel niveau is altijd ”navigeerbaar” naar beide kanten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L" dirty="0"/>
              <a:t>Op de lijn staat de naam van het </a:t>
            </a:r>
            <a:r>
              <a:rPr lang="en-NL" i="1" dirty="0"/>
              <a:t>gezegde (predikaat)</a:t>
            </a:r>
            <a:r>
              <a:rPr lang="en-NL" dirty="0"/>
              <a:t>, met een driehoekje voor de richting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L" dirty="0"/>
              <a:t>Ook de namen van de </a:t>
            </a:r>
            <a:r>
              <a:rPr lang="en-NL" i="1" dirty="0"/>
              <a:t>rollen</a:t>
            </a:r>
            <a:r>
              <a:rPr lang="en-NL" dirty="0"/>
              <a:t> kunnen worden benoemd,inclusief de cardinaliteit.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NL" dirty="0"/>
          </a:p>
          <a:p>
            <a:r>
              <a:rPr lang="en-NL" b="1" dirty="0"/>
              <a:t>Aanvullingen:</a:t>
            </a:r>
            <a:endParaRPr lang="en-NL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L" dirty="0"/>
              <a:t>Een relatietype kan ook een eigen naam hebben (bv: “dienstbetrekking”), in zo’n geval is er geen sprake van een richting;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L" dirty="0"/>
              <a:t>Er kunnen meerdere gezegden zijn, met elk een eigen richting (“bv: “heeft in dienst”)</a:t>
            </a:r>
          </a:p>
        </p:txBody>
      </p:sp>
    </p:spTree>
    <p:extLst>
      <p:ext uri="{BB962C8B-B14F-4D97-AF65-F5344CB8AC3E}">
        <p14:creationId xmlns:p14="http://schemas.microsoft.com/office/powerpoint/2010/main" val="20708098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5987C1-1CCE-AAAC-CE3E-32D5864E24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783044-C771-C4BD-01C7-BEF387101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Relaties</a:t>
            </a:r>
            <a:br>
              <a:rPr lang="en-NL" dirty="0"/>
            </a:br>
            <a:r>
              <a:rPr lang="en-NL" dirty="0"/>
              <a:t>op logisch niveau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7957DD-71A4-38AD-FA0E-DEE2804F12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19</a:t>
            </a:fld>
            <a:endParaRPr lang="nl-NL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656B3B-2519-FAEB-BB6D-CBBE820DDC28}"/>
              </a:ext>
            </a:extLst>
          </p:cNvPr>
          <p:cNvSpPr txBox="1"/>
          <p:nvPr/>
        </p:nvSpPr>
        <p:spPr>
          <a:xfrm>
            <a:off x="1458097" y="3645243"/>
            <a:ext cx="1014489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NL" dirty="0"/>
              <a:t>Een relatie is op logisch niveau een speciaal soort gegevenstype;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L" dirty="0"/>
              <a:t>Dit gegevenstype heeft één naam;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L" dirty="0"/>
              <a:t>Een relatiegegevenstype is daarbij altijd navigeerbaar in een richting.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NL" dirty="0"/>
          </a:p>
          <a:p>
            <a:r>
              <a:rPr lang="en-NL" b="1" dirty="0"/>
              <a:t>Aanvullingen:</a:t>
            </a:r>
            <a:endParaRPr lang="en-NL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L" dirty="0"/>
              <a:t>Er kunnen meerdere gegevenstypen worden onderkend voor dezelfde relatie op conceptueel niveau (bv “werknemer”);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L" dirty="0"/>
              <a:t>Ook kan een relatie verzelfstandigd worden als “eigen” gegevensobjecttype.</a:t>
            </a:r>
          </a:p>
        </p:txBody>
      </p:sp>
      <p:pic>
        <p:nvPicPr>
          <p:cNvPr id="7" name="Picture 6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D1AC997D-D634-F40F-242F-149A237AC7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950" b="21315"/>
          <a:stretch>
            <a:fillRect/>
          </a:stretch>
        </p:blipFill>
        <p:spPr>
          <a:xfrm>
            <a:off x="2245039" y="1421176"/>
            <a:ext cx="7701922" cy="1791581"/>
          </a:xfrm>
          <a:prstGeom prst="rect">
            <a:avLst/>
          </a:prstGeom>
        </p:spPr>
      </p:pic>
      <p:pic>
        <p:nvPicPr>
          <p:cNvPr id="9" name="Picture 8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357412E5-A9EB-8705-A410-A394AA5111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05" b="44460"/>
          <a:stretch>
            <a:fillRect/>
          </a:stretch>
        </p:blipFill>
        <p:spPr>
          <a:xfrm>
            <a:off x="2245039" y="1443210"/>
            <a:ext cx="7701922" cy="1791581"/>
          </a:xfrm>
          <a:prstGeom prst="rect">
            <a:avLst/>
          </a:prstGeom>
        </p:spPr>
      </p:pic>
      <p:pic>
        <p:nvPicPr>
          <p:cNvPr id="8" name="Picture 7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735DDB4E-9796-EB7C-6B2F-889695E2EA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106" b="-841"/>
          <a:stretch>
            <a:fillRect/>
          </a:stretch>
        </p:blipFill>
        <p:spPr>
          <a:xfrm>
            <a:off x="2245039" y="1335245"/>
            <a:ext cx="7701922" cy="1791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121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metamodel informatiemodellering MIM">
            <a:extLst>
              <a:ext uri="{FF2B5EF4-FFF2-40B4-BE49-F238E27FC236}">
                <a16:creationId xmlns:a16="http://schemas.microsoft.com/office/drawing/2014/main" id="{42FDDEE9-633B-61A0-BFB6-0420B0B5BC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9815" y="1195343"/>
            <a:ext cx="2139886" cy="1069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jdelijke aanduiding voor inhoud 7">
            <a:extLst>
              <a:ext uri="{FF2B5EF4-FFF2-40B4-BE49-F238E27FC236}">
                <a16:creationId xmlns:a16="http://schemas.microsoft.com/office/drawing/2014/main" id="{A4E6323C-1F35-57DC-DE3D-72D338FB8E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9174" y="1588335"/>
            <a:ext cx="8774073" cy="3185646"/>
          </a:xfrm>
        </p:spPr>
        <p:txBody>
          <a:bodyPr>
            <a:normAutofit fontScale="77500" lnSpcReduction="20000"/>
          </a:bodyPr>
          <a:lstStyle/>
          <a:p>
            <a:r>
              <a:rPr lang="nl-NL" sz="4800" dirty="0"/>
              <a:t>Introductie</a:t>
            </a:r>
          </a:p>
          <a:p>
            <a:r>
              <a:rPr lang="nl-NL" sz="4800" dirty="0"/>
              <a:t>Planning</a:t>
            </a:r>
          </a:p>
          <a:p>
            <a:r>
              <a:rPr lang="nl-NL" sz="4800" dirty="0"/>
              <a:t>Werk in uitvoering</a:t>
            </a:r>
          </a:p>
          <a:p>
            <a:r>
              <a:rPr lang="nl-NL" sz="4800" dirty="0"/>
              <a:t>MIM 2.0 uitdaging – </a:t>
            </a:r>
            <a:r>
              <a:rPr lang="nl-NL" sz="4800" dirty="0" err="1"/>
              <a:t>use</a:t>
            </a:r>
            <a:r>
              <a:rPr lang="nl-NL" sz="4800" dirty="0"/>
              <a:t> case</a:t>
            </a:r>
          </a:p>
          <a:p>
            <a:r>
              <a:rPr lang="nl-NL" sz="4800" dirty="0"/>
              <a:t>MIM 2.0 begripsvorming</a:t>
            </a:r>
          </a:p>
          <a:p>
            <a:r>
              <a:rPr lang="nl-NL" sz="4800" dirty="0"/>
              <a:t>Schets van MIM 2.0 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05A90C06-D242-A589-A1F2-63A554290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pPr/>
              <a:t>2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7065224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8D20D0-3A2A-CAFA-EC38-034748C54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Kern van het metamodel &amp; een voorbeeld</a:t>
            </a:r>
            <a:br>
              <a:rPr lang="en-NL" dirty="0"/>
            </a:br>
            <a:r>
              <a:rPr lang="en-NL" dirty="0"/>
              <a:t>(semantische lineage)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4DE8FB-6FE2-2803-22E0-C313B46E9B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20</a:t>
            </a:fld>
            <a:endParaRPr lang="nl-NL"/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4061156-60A0-C40B-81EA-856BFD55AED2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5318" y="2003121"/>
            <a:ext cx="6365532" cy="400727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679BA7A-48D8-9049-0AAE-D77042FE927A}"/>
              </a:ext>
            </a:extLst>
          </p:cNvPr>
          <p:cNvSpPr/>
          <p:nvPr/>
        </p:nvSpPr>
        <p:spPr>
          <a:xfrm>
            <a:off x="757793" y="2971664"/>
            <a:ext cx="1350818" cy="665018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NL" dirty="0"/>
              <a:t>Objecttype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514C780-7AC5-9ED4-D6EB-2716BD8CD4C1}"/>
              </a:ext>
            </a:extLst>
          </p:cNvPr>
          <p:cNvSpPr/>
          <p:nvPr/>
        </p:nvSpPr>
        <p:spPr>
          <a:xfrm>
            <a:off x="757793" y="4869271"/>
            <a:ext cx="1350818" cy="665018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NL" dirty="0"/>
              <a:t>Gegevens-</a:t>
            </a:r>
          </a:p>
          <a:p>
            <a:pPr algn="ctr"/>
            <a:r>
              <a:rPr lang="en-NL" dirty="0"/>
              <a:t>objecttype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BEBB5B6-AC61-14B4-5430-B2BCE31FF2BF}"/>
              </a:ext>
            </a:extLst>
          </p:cNvPr>
          <p:cNvSpPr/>
          <p:nvPr/>
        </p:nvSpPr>
        <p:spPr>
          <a:xfrm>
            <a:off x="3975517" y="2971664"/>
            <a:ext cx="1350818" cy="665018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NL" dirty="0"/>
              <a:t>Concept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17AF20C-0499-4C3A-6209-64D6F2002F6A}"/>
              </a:ext>
            </a:extLst>
          </p:cNvPr>
          <p:cNvSpPr txBox="1"/>
          <p:nvPr/>
        </p:nvSpPr>
        <p:spPr>
          <a:xfrm>
            <a:off x="608937" y="5534289"/>
            <a:ext cx="824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i="1" dirty="0"/>
              <a:t>MIM-3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5ED0C20-3F74-1853-354C-39D964B01158}"/>
              </a:ext>
            </a:extLst>
          </p:cNvPr>
          <p:cNvSpPr txBox="1"/>
          <p:nvPr/>
        </p:nvSpPr>
        <p:spPr>
          <a:xfrm>
            <a:off x="671283" y="2580862"/>
            <a:ext cx="824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i="1" dirty="0"/>
              <a:t>MIM-2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83D385-630F-EE53-236C-8EF9F6DCCEF6}"/>
              </a:ext>
            </a:extLst>
          </p:cNvPr>
          <p:cNvSpPr txBox="1"/>
          <p:nvPr/>
        </p:nvSpPr>
        <p:spPr>
          <a:xfrm>
            <a:off x="3927901" y="2603189"/>
            <a:ext cx="824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i="1" dirty="0"/>
              <a:t>MIM-1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CF101D9-D6AA-6496-A39C-8541B82EE77E}"/>
              </a:ext>
            </a:extLst>
          </p:cNvPr>
          <p:cNvCxnSpPr>
            <a:stCxn id="7" idx="0"/>
            <a:endCxn id="6" idx="2"/>
          </p:cNvCxnSpPr>
          <p:nvPr/>
        </p:nvCxnSpPr>
        <p:spPr>
          <a:xfrm flipV="1">
            <a:off x="1433202" y="3636682"/>
            <a:ext cx="0" cy="1232589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headEnd type="none" w="med" len="med"/>
            <a:tailEnd type="arrow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88C429D-2EDB-2014-8472-A77868B3B08E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2108611" y="3304173"/>
            <a:ext cx="1866906" cy="0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headEnd type="none" w="med" len="med"/>
            <a:tailEnd type="arrow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23A191E-4854-9A31-5D7B-C287AFEF266C}"/>
              </a:ext>
            </a:extLst>
          </p:cNvPr>
          <p:cNvSpPr txBox="1"/>
          <p:nvPr/>
        </p:nvSpPr>
        <p:spPr>
          <a:xfrm>
            <a:off x="1433202" y="4250897"/>
            <a:ext cx="20686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 err="1"/>
              <a:t>heeft</a:t>
            </a:r>
            <a:r>
              <a:rPr lang="en-US" sz="1400" i="1" dirty="0"/>
              <a:t> </a:t>
            </a:r>
            <a:r>
              <a:rPr lang="en-US" sz="1400" i="1" dirty="0" err="1"/>
              <a:t>hoofdonderwerpen</a:t>
            </a:r>
            <a:r>
              <a:rPr lang="en-US" sz="1400" i="1" dirty="0"/>
              <a:t> van type</a:t>
            </a:r>
            <a:endParaRPr lang="en-NL" sz="1400" i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F38EE0D-9CD6-0719-B1B9-9D0C77A3ADB8}"/>
              </a:ext>
            </a:extLst>
          </p:cNvPr>
          <p:cNvSpPr txBox="1"/>
          <p:nvPr/>
        </p:nvSpPr>
        <p:spPr>
          <a:xfrm>
            <a:off x="1971223" y="3283480"/>
            <a:ext cx="20686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 err="1"/>
              <a:t>gebruikt</a:t>
            </a:r>
            <a:r>
              <a:rPr lang="en-US" sz="1400" i="1" dirty="0"/>
              <a:t> </a:t>
            </a:r>
            <a:r>
              <a:rPr lang="en-US" sz="1400" i="1" dirty="0" err="1"/>
              <a:t>terminologie</a:t>
            </a:r>
            <a:r>
              <a:rPr lang="en-US" sz="1400" i="1" dirty="0"/>
              <a:t> </a:t>
            </a:r>
            <a:r>
              <a:rPr lang="en-US" sz="1400" i="1" dirty="0" err="1"/>
              <a:t>zoals</a:t>
            </a:r>
            <a:r>
              <a:rPr lang="en-US" sz="1400" i="1" dirty="0"/>
              <a:t> </a:t>
            </a:r>
            <a:r>
              <a:rPr lang="en-US" sz="1400" i="1" dirty="0" err="1"/>
              <a:t>gedefinieerd</a:t>
            </a:r>
            <a:r>
              <a:rPr lang="en-US" sz="1400" i="1" dirty="0"/>
              <a:t> met</a:t>
            </a:r>
            <a:endParaRPr lang="en-NL" sz="1400" i="1" dirty="0"/>
          </a:p>
        </p:txBody>
      </p:sp>
    </p:spTree>
    <p:extLst>
      <p:ext uri="{BB962C8B-B14F-4D97-AF65-F5344CB8AC3E}">
        <p14:creationId xmlns:p14="http://schemas.microsoft.com/office/powerpoint/2010/main" val="40972242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F5C4A1-0BEB-15C7-88F4-1CA4DD82E7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EA1AEF-E3E5-8F89-843F-BC65448BC4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21</a:t>
            </a:fld>
            <a:endParaRPr lang="nl-NL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951A86C0-609D-C00D-EF5E-596BB2C6C8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31440" y="1426035"/>
            <a:ext cx="6799896" cy="2002965"/>
          </a:xfrm>
        </p:spPr>
        <p:txBody>
          <a:bodyPr>
            <a:normAutofit fontScale="90000"/>
          </a:bodyPr>
          <a:lstStyle/>
          <a:p>
            <a:r>
              <a:rPr lang="en-NL" dirty="0"/>
              <a:t>MIM als uitwisselstandaard tussen modelleertechnieken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451B884-35DB-4018-D6A3-4133596118D4}"/>
              </a:ext>
            </a:extLst>
          </p:cNvPr>
          <p:cNvSpPr/>
          <p:nvPr/>
        </p:nvSpPr>
        <p:spPr>
          <a:xfrm>
            <a:off x="5642264" y="3636818"/>
            <a:ext cx="1381991" cy="11222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0576161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A73772-48AE-FFF3-0CFE-15A2E061FF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B7FA41-3340-12FB-B260-EB1B9FE60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Mapping via MIM (conceptueel model)</a:t>
            </a:r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032CB4F5-9A3F-EA27-4CEF-CEE1FE5E00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76896" y="1687072"/>
            <a:ext cx="6172200" cy="1422400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E946FA90-3478-D974-1E81-E7066A9D0A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179188" y="4326612"/>
            <a:ext cx="6934200" cy="22860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C67F3827-F2AD-3430-8C4A-B3F1CD0E03BC}"/>
              </a:ext>
            </a:extLst>
          </p:cNvPr>
          <p:cNvGrpSpPr/>
          <p:nvPr/>
        </p:nvGrpSpPr>
        <p:grpSpPr>
          <a:xfrm>
            <a:off x="1732474" y="2536924"/>
            <a:ext cx="1946379" cy="3525605"/>
            <a:chOff x="1732474" y="2536924"/>
            <a:chExt cx="1946379" cy="3525605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77045CF1-1138-8BBC-93F2-3290F441B656}"/>
                </a:ext>
              </a:extLst>
            </p:cNvPr>
            <p:cNvSpPr/>
            <p:nvPr/>
          </p:nvSpPr>
          <p:spPr>
            <a:xfrm>
              <a:off x="2314742" y="5542735"/>
              <a:ext cx="1364111" cy="519794"/>
            </a:xfrm>
            <a:prstGeom prst="ellipse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706AD105-1A03-90FE-1471-B9087E8FE61F}"/>
                </a:ext>
              </a:extLst>
            </p:cNvPr>
            <p:cNvSpPr/>
            <p:nvPr/>
          </p:nvSpPr>
          <p:spPr>
            <a:xfrm>
              <a:off x="2470183" y="2536924"/>
              <a:ext cx="973328" cy="270025"/>
            </a:xfrm>
            <a:prstGeom prst="ellipse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28C51224-AD7F-EF37-CB31-EDCFCDDA744C}"/>
                </a:ext>
              </a:extLst>
            </p:cNvPr>
            <p:cNvSpPr/>
            <p:nvPr/>
          </p:nvSpPr>
          <p:spPr>
            <a:xfrm>
              <a:off x="1732474" y="3429000"/>
              <a:ext cx="1309254" cy="422252"/>
            </a:xfrm>
            <a:prstGeom prst="rect">
              <a:avLst/>
            </a:prstGeom>
            <a:solidFill>
              <a:schemeClr val="accent3"/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L" sz="1400" dirty="0"/>
                <a:t>Attribuuttype</a:t>
              </a:r>
            </a:p>
          </p:txBody>
        </p: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A4EA402D-3FCD-8AE6-0F45-68DE48992545}"/>
                </a:ext>
              </a:extLst>
            </p:cNvPr>
            <p:cNvCxnSpPr>
              <a:stCxn id="31" idx="4"/>
              <a:endCxn id="33" idx="0"/>
            </p:cNvCxnSpPr>
            <p:nvPr/>
          </p:nvCxnSpPr>
          <p:spPr>
            <a:xfrm flipH="1">
              <a:off x="2387101" y="2806949"/>
              <a:ext cx="569746" cy="622051"/>
            </a:xfrm>
            <a:prstGeom prst="line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67B9431C-30F9-0B85-57DC-72AB761B6846}"/>
                </a:ext>
              </a:extLst>
            </p:cNvPr>
            <p:cNvCxnSpPr>
              <a:cxnSpLocks/>
              <a:stCxn id="30" idx="0"/>
              <a:endCxn id="33" idx="2"/>
            </p:cNvCxnSpPr>
            <p:nvPr/>
          </p:nvCxnSpPr>
          <p:spPr>
            <a:xfrm flipH="1" flipV="1">
              <a:off x="2387101" y="3851252"/>
              <a:ext cx="609697" cy="1691483"/>
            </a:xfrm>
            <a:prstGeom prst="line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45AA94C9-46B5-41F4-9193-34A4C6877401}"/>
              </a:ext>
            </a:extLst>
          </p:cNvPr>
          <p:cNvGrpSpPr/>
          <p:nvPr/>
        </p:nvGrpSpPr>
        <p:grpSpPr>
          <a:xfrm>
            <a:off x="2387101" y="1687072"/>
            <a:ext cx="2601006" cy="3718116"/>
            <a:chOff x="2387101" y="1687072"/>
            <a:chExt cx="2601006" cy="3718116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C6BF879C-4A21-F8F8-CAEF-EE57B6501438}"/>
                </a:ext>
              </a:extLst>
            </p:cNvPr>
            <p:cNvSpPr/>
            <p:nvPr/>
          </p:nvSpPr>
          <p:spPr>
            <a:xfrm>
              <a:off x="2387101" y="1687072"/>
              <a:ext cx="1561444" cy="691260"/>
            </a:xfrm>
            <a:prstGeom prst="ellipse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F3CFD221-13B2-5FF0-EAAC-87ADE3841F24}"/>
                </a:ext>
              </a:extLst>
            </p:cNvPr>
            <p:cNvSpPr/>
            <p:nvPr/>
          </p:nvSpPr>
          <p:spPr>
            <a:xfrm>
              <a:off x="3381164" y="4248696"/>
              <a:ext cx="1492172" cy="1156492"/>
            </a:xfrm>
            <a:prstGeom prst="ellipse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7FC6907D-C855-B035-9F18-022215A54DB6}"/>
                </a:ext>
              </a:extLst>
            </p:cNvPr>
            <p:cNvSpPr/>
            <p:nvPr/>
          </p:nvSpPr>
          <p:spPr>
            <a:xfrm>
              <a:off x="3678853" y="3429000"/>
              <a:ext cx="1309254" cy="422252"/>
            </a:xfrm>
            <a:prstGeom prst="rect">
              <a:avLst/>
            </a:prstGeom>
            <a:solidFill>
              <a:schemeClr val="accent3"/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L" sz="1400" dirty="0"/>
                <a:t>Objecttype</a:t>
              </a:r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729EFB2F-7116-AD67-489A-9FC4453C9563}"/>
                </a:ext>
              </a:extLst>
            </p:cNvPr>
            <p:cNvCxnSpPr>
              <a:cxnSpLocks/>
              <a:stCxn id="26" idx="0"/>
              <a:endCxn id="27" idx="2"/>
            </p:cNvCxnSpPr>
            <p:nvPr/>
          </p:nvCxnSpPr>
          <p:spPr>
            <a:xfrm flipV="1">
              <a:off x="4127250" y="3851252"/>
              <a:ext cx="206230" cy="397444"/>
            </a:xfrm>
            <a:prstGeom prst="line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961A51F2-5090-4D10-9147-5050B4774D37}"/>
                </a:ext>
              </a:extLst>
            </p:cNvPr>
            <p:cNvCxnSpPr>
              <a:cxnSpLocks/>
              <a:stCxn id="27" idx="0"/>
            </p:cNvCxnSpPr>
            <p:nvPr/>
          </p:nvCxnSpPr>
          <p:spPr>
            <a:xfrm flipH="1" flipV="1">
              <a:off x="3154370" y="2363410"/>
              <a:ext cx="1179110" cy="1065590"/>
            </a:xfrm>
            <a:prstGeom prst="line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B6338D7D-0C3D-A8A1-9A4F-9C89851E84B3}"/>
              </a:ext>
            </a:extLst>
          </p:cNvPr>
          <p:cNvGrpSpPr/>
          <p:nvPr/>
        </p:nvGrpSpPr>
        <p:grpSpPr>
          <a:xfrm>
            <a:off x="7513095" y="2363410"/>
            <a:ext cx="1600293" cy="2846709"/>
            <a:chOff x="7513095" y="2363410"/>
            <a:chExt cx="1600293" cy="2846709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74F1FD76-D93D-BFE9-F506-AD8AE8D5D9A5}"/>
                </a:ext>
              </a:extLst>
            </p:cNvPr>
            <p:cNvSpPr/>
            <p:nvPr/>
          </p:nvSpPr>
          <p:spPr>
            <a:xfrm>
              <a:off x="7513095" y="2363410"/>
              <a:ext cx="810023" cy="368214"/>
            </a:xfrm>
            <a:prstGeom prst="ellipse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D722A2F7-E202-5E62-70DC-C0FEFB9E4247}"/>
                </a:ext>
              </a:extLst>
            </p:cNvPr>
            <p:cNvSpPr/>
            <p:nvPr/>
          </p:nvSpPr>
          <p:spPr>
            <a:xfrm>
              <a:off x="7969266" y="4695505"/>
              <a:ext cx="1144122" cy="514614"/>
            </a:xfrm>
            <a:prstGeom prst="ellipse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CA9777DA-5A56-3BE0-A8E0-DCF4AC3B88BB}"/>
                </a:ext>
              </a:extLst>
            </p:cNvPr>
            <p:cNvSpPr/>
            <p:nvPr/>
          </p:nvSpPr>
          <p:spPr>
            <a:xfrm>
              <a:off x="7804134" y="3448596"/>
              <a:ext cx="1309254" cy="422252"/>
            </a:xfrm>
            <a:prstGeom prst="rect">
              <a:avLst/>
            </a:prstGeom>
            <a:solidFill>
              <a:schemeClr val="accent3"/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L" sz="1400" dirty="0"/>
                <a:t>Waardetype</a:t>
              </a:r>
            </a:p>
          </p:txBody>
        </p: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E6C10108-0458-F6B5-2483-AF27419DA04E}"/>
                </a:ext>
              </a:extLst>
            </p:cNvPr>
            <p:cNvCxnSpPr>
              <a:cxnSpLocks/>
              <a:stCxn id="36" idx="0"/>
              <a:endCxn id="34" idx="4"/>
            </p:cNvCxnSpPr>
            <p:nvPr/>
          </p:nvCxnSpPr>
          <p:spPr>
            <a:xfrm flipH="1" flipV="1">
              <a:off x="7918107" y="2731624"/>
              <a:ext cx="540654" cy="716972"/>
            </a:xfrm>
            <a:prstGeom prst="line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4E1DD67B-846C-967F-C0A6-B14E7EA32F8C}"/>
                </a:ext>
              </a:extLst>
            </p:cNvPr>
            <p:cNvCxnSpPr>
              <a:cxnSpLocks/>
              <a:stCxn id="36" idx="2"/>
              <a:endCxn id="35" idx="0"/>
            </p:cNvCxnSpPr>
            <p:nvPr/>
          </p:nvCxnSpPr>
          <p:spPr>
            <a:xfrm>
              <a:off x="8458761" y="3870848"/>
              <a:ext cx="82566" cy="824657"/>
            </a:xfrm>
            <a:prstGeom prst="line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9F2DC3C3-38F6-D19A-75B0-3E8BA037D9F4}"/>
              </a:ext>
            </a:extLst>
          </p:cNvPr>
          <p:cNvGrpSpPr/>
          <p:nvPr/>
        </p:nvGrpSpPr>
        <p:grpSpPr>
          <a:xfrm>
            <a:off x="3802887" y="2021051"/>
            <a:ext cx="3313060" cy="3384137"/>
            <a:chOff x="3802887" y="2021051"/>
            <a:chExt cx="3313060" cy="3384137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11A859D-1399-9FF9-7AA7-00CA1246D88E}"/>
                </a:ext>
              </a:extLst>
            </p:cNvPr>
            <p:cNvSpPr/>
            <p:nvPr/>
          </p:nvSpPr>
          <p:spPr>
            <a:xfrm>
              <a:off x="3802887" y="2021051"/>
              <a:ext cx="3221367" cy="824872"/>
            </a:xfrm>
            <a:prstGeom prst="ellipse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50977D82-2DCD-1E53-210D-A12C7FEC1131}"/>
                </a:ext>
              </a:extLst>
            </p:cNvPr>
            <p:cNvSpPr/>
            <p:nvPr/>
          </p:nvSpPr>
          <p:spPr>
            <a:xfrm>
              <a:off x="5015160" y="4580316"/>
              <a:ext cx="1583067" cy="824872"/>
            </a:xfrm>
            <a:prstGeom prst="ellipse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5080DFAF-2026-E36A-CDF8-0457E62042E2}"/>
                </a:ext>
              </a:extLst>
            </p:cNvPr>
            <p:cNvSpPr/>
            <p:nvPr/>
          </p:nvSpPr>
          <p:spPr>
            <a:xfrm>
              <a:off x="5806693" y="3429000"/>
              <a:ext cx="1309254" cy="422252"/>
            </a:xfrm>
            <a:prstGeom prst="rect">
              <a:avLst/>
            </a:prstGeom>
            <a:solidFill>
              <a:schemeClr val="accent3"/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L" sz="1400" dirty="0"/>
                <a:t>Relatietype</a:t>
              </a:r>
            </a:p>
          </p:txBody>
        </p: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C6BEC0E6-777A-4314-88D4-2F6C5869C30E}"/>
                </a:ext>
              </a:extLst>
            </p:cNvPr>
            <p:cNvCxnSpPr>
              <a:cxnSpLocks/>
              <a:stCxn id="32" idx="0"/>
              <a:endCxn id="28" idx="4"/>
            </p:cNvCxnSpPr>
            <p:nvPr/>
          </p:nvCxnSpPr>
          <p:spPr>
            <a:xfrm flipH="1" flipV="1">
              <a:off x="5413571" y="2845923"/>
              <a:ext cx="1047749" cy="583077"/>
            </a:xfrm>
            <a:prstGeom prst="line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96956BED-25D2-25B6-A405-694E68A8C29B}"/>
                </a:ext>
              </a:extLst>
            </p:cNvPr>
            <p:cNvCxnSpPr>
              <a:cxnSpLocks/>
              <a:stCxn id="32" idx="2"/>
              <a:endCxn id="29" idx="0"/>
            </p:cNvCxnSpPr>
            <p:nvPr/>
          </p:nvCxnSpPr>
          <p:spPr>
            <a:xfrm flipH="1">
              <a:off x="5806694" y="3851252"/>
              <a:ext cx="654626" cy="729064"/>
            </a:xfrm>
            <a:prstGeom prst="line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05402E6-11DF-95DA-8E31-3D2373A6585B}"/>
              </a:ext>
            </a:extLst>
          </p:cNvPr>
          <p:cNvSpPr txBox="1"/>
          <p:nvPr/>
        </p:nvSpPr>
        <p:spPr>
          <a:xfrm>
            <a:off x="525101" y="2299580"/>
            <a:ext cx="643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dirty="0"/>
              <a:t>UML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72FEAB-25BE-F18B-B197-B018EB004A5F}"/>
              </a:ext>
            </a:extLst>
          </p:cNvPr>
          <p:cNvSpPr txBox="1"/>
          <p:nvPr/>
        </p:nvSpPr>
        <p:spPr>
          <a:xfrm>
            <a:off x="486586" y="5405188"/>
            <a:ext cx="628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dirty="0"/>
              <a:t>FBM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8581BA-C984-0A19-D5EF-1F58580755D4}"/>
              </a:ext>
            </a:extLst>
          </p:cNvPr>
          <p:cNvSpPr txBox="1"/>
          <p:nvPr/>
        </p:nvSpPr>
        <p:spPr>
          <a:xfrm>
            <a:off x="457291" y="3501516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dirty="0"/>
              <a:t>MIM</a:t>
            </a:r>
          </a:p>
        </p:txBody>
      </p:sp>
    </p:spTree>
    <p:extLst>
      <p:ext uri="{BB962C8B-B14F-4D97-AF65-F5344CB8AC3E}">
        <p14:creationId xmlns:p14="http://schemas.microsoft.com/office/powerpoint/2010/main" val="2438406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C133CB-1061-ADF9-BC93-BD36D96ABB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F78530-CA95-A8B8-AE51-677EB05AB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23</a:t>
            </a:fld>
            <a:endParaRPr lang="nl-NL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00B52C65-CDDB-CD68-B54E-0C100D3421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31440" y="1426035"/>
            <a:ext cx="6799896" cy="2002965"/>
          </a:xfrm>
        </p:spPr>
        <p:txBody>
          <a:bodyPr>
            <a:normAutofit/>
          </a:bodyPr>
          <a:lstStyle/>
          <a:p>
            <a:r>
              <a:rPr lang="en-NL" dirty="0"/>
              <a:t>MIM 2.0</a:t>
            </a:r>
            <a:br>
              <a:rPr lang="en-NL" dirty="0"/>
            </a:br>
            <a:r>
              <a:rPr lang="en-NL" dirty="0"/>
              <a:t>Begrippenkader &amp; </a:t>
            </a:r>
            <a:br>
              <a:rPr lang="en-NL" dirty="0"/>
            </a:br>
            <a:r>
              <a:rPr lang="en-NL" dirty="0"/>
              <a:t>uitleg van de denkwijze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3E39B6F-DDF6-73CC-AF74-EE230FA62E39}"/>
              </a:ext>
            </a:extLst>
          </p:cNvPr>
          <p:cNvSpPr/>
          <p:nvPr/>
        </p:nvSpPr>
        <p:spPr>
          <a:xfrm>
            <a:off x="5642264" y="3636818"/>
            <a:ext cx="1381991" cy="11222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9628296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975E61-C2C9-C0CE-B2EF-1D0AD80D2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MIM metamodel</a:t>
            </a:r>
            <a:br>
              <a:rPr lang="en-NL" dirty="0"/>
            </a:br>
            <a:r>
              <a:rPr lang="en-NL" dirty="0"/>
              <a:t>begrippen en uitleg van de denkwijze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0275CD-2793-F9E1-4B83-8C2730A65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24</a:t>
            </a:fld>
            <a:endParaRPr lang="nl-NL"/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1C1D393-7A11-F983-333F-4F4996F3DE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8230" y="1512799"/>
            <a:ext cx="5225595" cy="41596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DDA0261-2042-752E-2B58-4B3CF47E24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612" y="1512799"/>
            <a:ext cx="5225594" cy="42031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7419A95-DD80-35EE-83B6-010274993385}"/>
              </a:ext>
            </a:extLst>
          </p:cNvPr>
          <p:cNvSpPr txBox="1"/>
          <p:nvPr/>
        </p:nvSpPr>
        <p:spPr>
          <a:xfrm>
            <a:off x="5985645" y="5847119"/>
            <a:ext cx="581076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L" sz="1400" dirty="0"/>
              <a:t>https://geonovum.github.io/mim-metamodel/metamodel-begrippen.html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45C602-7058-01E0-5B24-80FE51BCB67A}"/>
              </a:ext>
            </a:extLst>
          </p:cNvPr>
          <p:cNvSpPr txBox="1"/>
          <p:nvPr/>
        </p:nvSpPr>
        <p:spPr>
          <a:xfrm>
            <a:off x="275665" y="5865911"/>
            <a:ext cx="548948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L" sz="1400" dirty="0"/>
              <a:t>https://geonovum.github.io/mim-metamodel/metamodel-uitleg.html</a:t>
            </a:r>
          </a:p>
        </p:txBody>
      </p:sp>
    </p:spTree>
    <p:extLst>
      <p:ext uri="{BB962C8B-B14F-4D97-AF65-F5344CB8AC3E}">
        <p14:creationId xmlns:p14="http://schemas.microsoft.com/office/powerpoint/2010/main" val="31637363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50421B-E4C9-00BB-E8AF-764C935D53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3C5397-8095-EFCB-6C6E-26C0166850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25</a:t>
            </a:fld>
            <a:endParaRPr lang="nl-NL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26953B94-182C-5FFD-7E4F-777331E5CB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31440" y="1426035"/>
            <a:ext cx="6799896" cy="2002965"/>
          </a:xfrm>
        </p:spPr>
        <p:txBody>
          <a:bodyPr>
            <a:normAutofit/>
          </a:bodyPr>
          <a:lstStyle/>
          <a:p>
            <a:r>
              <a:rPr lang="en-NL" dirty="0"/>
              <a:t>MIM 2.0</a:t>
            </a:r>
            <a:br>
              <a:rPr lang="en-NL" dirty="0"/>
            </a:br>
            <a:r>
              <a:rPr lang="en-NL" dirty="0"/>
              <a:t>Formeel metamodel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FE6E6E3-F2E3-4BF7-0917-83CE2D2B7713}"/>
              </a:ext>
            </a:extLst>
          </p:cNvPr>
          <p:cNvSpPr/>
          <p:nvPr/>
        </p:nvSpPr>
        <p:spPr>
          <a:xfrm>
            <a:off x="5642264" y="3636818"/>
            <a:ext cx="1381991" cy="11222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9926675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6062DA04-B2CB-76B8-5091-18EAE2AA6AF7}"/>
              </a:ext>
            </a:extLst>
          </p:cNvPr>
          <p:cNvSpPr/>
          <p:nvPr/>
        </p:nvSpPr>
        <p:spPr>
          <a:xfrm>
            <a:off x="3345830" y="3429000"/>
            <a:ext cx="1656271" cy="81088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11B46E41-540D-BD84-2112-8B828AD0E8E7}"/>
              </a:ext>
            </a:extLst>
          </p:cNvPr>
          <p:cNvSpPr/>
          <p:nvPr/>
        </p:nvSpPr>
        <p:spPr>
          <a:xfrm>
            <a:off x="6595113" y="3429000"/>
            <a:ext cx="1656271" cy="81088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D79B5E6-AD47-950F-9306-616E6DB13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Waar we nu zijn met formeel uitdrukken van het metamodel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42CAA21-9E39-3B8D-7B29-0D1856623A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0038" y="1925637"/>
            <a:ext cx="11587855" cy="989013"/>
          </a:xfrm>
        </p:spPr>
        <p:txBody>
          <a:bodyPr/>
          <a:lstStyle/>
          <a:p>
            <a:r>
              <a:rPr lang="nl-NL" dirty="0"/>
              <a:t>MIM in MIM uitdrukken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8C8EA536-C579-D077-D3FF-50C36C6662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26</a:t>
            </a:fld>
            <a:endParaRPr lang="nl-NL"/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ED547CA0-D215-CE80-C9FE-83A4C337E39F}"/>
              </a:ext>
            </a:extLst>
          </p:cNvPr>
          <p:cNvSpPr txBox="1"/>
          <p:nvPr/>
        </p:nvSpPr>
        <p:spPr>
          <a:xfrm>
            <a:off x="3502452" y="3626429"/>
            <a:ext cx="1343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dirty="0"/>
              <a:t>Metaklasse</a:t>
            </a:r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438B3799-4BD5-37BD-B81D-C1BDD7B4B6F4}"/>
              </a:ext>
            </a:extLst>
          </p:cNvPr>
          <p:cNvSpPr txBox="1"/>
          <p:nvPr/>
        </p:nvSpPr>
        <p:spPr>
          <a:xfrm>
            <a:off x="6753262" y="3626429"/>
            <a:ext cx="1574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dirty="0"/>
              <a:t>Metagegeven</a:t>
            </a:r>
          </a:p>
        </p:txBody>
      </p:sp>
      <p:cxnSp>
        <p:nvCxnSpPr>
          <p:cNvPr id="10" name="Rechte verbindingslijn met pijl 9">
            <a:extLst>
              <a:ext uri="{FF2B5EF4-FFF2-40B4-BE49-F238E27FC236}">
                <a16:creationId xmlns:a16="http://schemas.microsoft.com/office/drawing/2014/main" id="{889CEADC-5D1C-27DD-438A-4C03E2D14B12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5002101" y="3834442"/>
            <a:ext cx="1593012" cy="0"/>
          </a:xfrm>
          <a:prstGeom prst="straightConnector1">
            <a:avLst/>
          </a:prstGeom>
          <a:ln w="317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Verbindingslijn: gebogen 13">
            <a:extLst>
              <a:ext uri="{FF2B5EF4-FFF2-40B4-BE49-F238E27FC236}">
                <a16:creationId xmlns:a16="http://schemas.microsoft.com/office/drawing/2014/main" id="{ED81D40E-D121-ED05-F575-541B704DD6B7}"/>
              </a:ext>
            </a:extLst>
          </p:cNvPr>
          <p:cNvCxnSpPr>
            <a:stCxn id="6" idx="0"/>
            <a:endCxn id="6" idx="1"/>
          </p:cNvCxnSpPr>
          <p:nvPr/>
        </p:nvCxnSpPr>
        <p:spPr>
          <a:xfrm rot="16200000" flipH="1" flipV="1">
            <a:off x="3557177" y="3217653"/>
            <a:ext cx="405442" cy="828136"/>
          </a:xfrm>
          <a:prstGeom prst="bentConnector4">
            <a:avLst>
              <a:gd name="adj1" fmla="val -115957"/>
              <a:gd name="adj2" fmla="val 165104"/>
            </a:avLst>
          </a:prstGeom>
          <a:ln w="28575">
            <a:headEnd w="lg" len="lg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85708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DC561B-9BC8-2608-6CCA-CBFB54894B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989" y="457201"/>
            <a:ext cx="4412991" cy="1280159"/>
          </a:xfrm>
        </p:spPr>
        <p:txBody>
          <a:bodyPr>
            <a:normAutofit fontScale="90000"/>
          </a:bodyPr>
          <a:lstStyle/>
          <a:p>
            <a:r>
              <a:rPr lang="nl-NL" dirty="0"/>
              <a:t>Schets metamodel MIM-CIM (Conceptueel Model)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F9E38CE4-2F62-8908-E3CF-E03585EE9F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27</a:t>
            </a:fld>
            <a:endParaRPr lang="nl-NL"/>
          </a:p>
        </p:txBody>
      </p:sp>
      <p:sp>
        <p:nvSpPr>
          <p:cNvPr id="9" name="Rechthoek 8">
            <a:extLst>
              <a:ext uri="{FF2B5EF4-FFF2-40B4-BE49-F238E27FC236}">
                <a16:creationId xmlns:a16="http://schemas.microsoft.com/office/drawing/2014/main" id="{103A08E9-05D6-90A6-84EC-EE5DC4076447}"/>
              </a:ext>
            </a:extLst>
          </p:cNvPr>
          <p:cNvSpPr/>
          <p:nvPr/>
        </p:nvSpPr>
        <p:spPr>
          <a:xfrm>
            <a:off x="-55654" y="2551837"/>
            <a:ext cx="4132354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nl-NL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Werk in uitvoering</a:t>
            </a:r>
          </a:p>
        </p:txBody>
      </p:sp>
      <p:pic>
        <p:nvPicPr>
          <p:cNvPr id="10" name="Afbeelding 9" descr="Afbeelding met tekst, diagram, schermopname, Plan&#10;&#10;Door AI gegenereerde inhoud is mogelijk onjuist.">
            <a:extLst>
              <a:ext uri="{FF2B5EF4-FFF2-40B4-BE49-F238E27FC236}">
                <a16:creationId xmlns:a16="http://schemas.microsoft.com/office/drawing/2014/main" id="{6B95110E-9086-A0F6-1BD1-61C5732766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3980" y="36045"/>
            <a:ext cx="74980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0305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F2EF137F-D8D0-DBC2-A1FD-575568E4E5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28</a:t>
            </a:fld>
            <a:endParaRPr lang="nl-NL"/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CDB7DD62-0016-DEE1-8A1C-35CEAB126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989" y="457201"/>
            <a:ext cx="4888170" cy="1280159"/>
          </a:xfrm>
        </p:spPr>
        <p:txBody>
          <a:bodyPr>
            <a:normAutofit fontScale="90000"/>
          </a:bodyPr>
          <a:lstStyle/>
          <a:p>
            <a:r>
              <a:rPr lang="nl-NL" dirty="0"/>
              <a:t>Schets metamodel MIM-LGM </a:t>
            </a:r>
            <a:br>
              <a:rPr lang="nl-NL" dirty="0"/>
            </a:br>
            <a:r>
              <a:rPr lang="nl-NL" dirty="0"/>
              <a:t>(Logisch model)</a:t>
            </a:r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A1325EB4-D31D-2BA1-D1BF-54C007044776}"/>
              </a:ext>
            </a:extLst>
          </p:cNvPr>
          <p:cNvSpPr/>
          <p:nvPr/>
        </p:nvSpPr>
        <p:spPr>
          <a:xfrm>
            <a:off x="457296" y="1737360"/>
            <a:ext cx="4132354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nl-NL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Werk</a:t>
            </a:r>
            <a:r>
              <a:rPr lang="nl-NL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 </a:t>
            </a:r>
            <a:r>
              <a:rPr lang="nl-NL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</a:t>
            </a:r>
            <a:r>
              <a:rPr lang="nl-NL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 </a:t>
            </a:r>
            <a:r>
              <a:rPr lang="nl-NL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uitvoering</a:t>
            </a:r>
            <a:endParaRPr lang="nl-NL" sz="54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pic>
        <p:nvPicPr>
          <p:cNvPr id="10" name="Afbeelding 9" descr="Afbeelding met tekst, diagram, schermopname, Parallel&#10;&#10;Door AI gegenereerde inhoud is mogelijk onjuist.">
            <a:extLst>
              <a:ext uri="{FF2B5EF4-FFF2-40B4-BE49-F238E27FC236}">
                <a16:creationId xmlns:a16="http://schemas.microsoft.com/office/drawing/2014/main" id="{BDB868DE-899C-37F7-EB8A-F364EBF1F1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2600" y="36045"/>
            <a:ext cx="6976733" cy="6858000"/>
          </a:xfrm>
          <a:prstGeom prst="rect">
            <a:avLst/>
          </a:prstGeom>
        </p:spPr>
      </p:pic>
      <p:pic>
        <p:nvPicPr>
          <p:cNvPr id="15" name="Afbeelding 14" descr="Afbeelding met tekst, schermopname, Lettertype, nummer&#10;&#10;Door AI gegenereerde inhoud is mogelijk onjuist.">
            <a:extLst>
              <a:ext uri="{FF2B5EF4-FFF2-40B4-BE49-F238E27FC236}">
                <a16:creationId xmlns:a16="http://schemas.microsoft.com/office/drawing/2014/main" id="{7B42CB70-3BA1-A355-3326-641F9326A8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6159" y="3818050"/>
            <a:ext cx="4104762" cy="31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2450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CACBE8CC-58DC-1303-F27C-EB90E74D6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Bedankt!</a:t>
            </a:r>
          </a:p>
        </p:txBody>
      </p:sp>
    </p:spTree>
    <p:extLst>
      <p:ext uri="{BB962C8B-B14F-4D97-AF65-F5344CB8AC3E}">
        <p14:creationId xmlns:p14="http://schemas.microsoft.com/office/powerpoint/2010/main" val="4301220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542577E-49EE-A485-2C44-16FDFCA095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134" y="-477296"/>
            <a:ext cx="9780132" cy="1280159"/>
          </a:xfrm>
        </p:spPr>
        <p:txBody>
          <a:bodyPr/>
          <a:lstStyle/>
          <a:p>
            <a:r>
              <a:rPr lang="nl-NL" dirty="0"/>
              <a:t>Januari 2025 – MIM 2.0 visie document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83AF0177-DF71-7B4E-37C7-ED18B695C3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3</a:t>
            </a:fld>
            <a:endParaRPr lang="nl-NL"/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51D7367E-9B5F-9EF4-9E48-AFA99F80A293}"/>
              </a:ext>
            </a:extLst>
          </p:cNvPr>
          <p:cNvSpPr txBox="1"/>
          <p:nvPr/>
        </p:nvSpPr>
        <p:spPr>
          <a:xfrm>
            <a:off x="1361158" y="1056102"/>
            <a:ext cx="6097554" cy="16927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sz="3200" b="1" i="0" u="none" strike="noStrike" baseline="0" dirty="0">
                <a:solidFill>
                  <a:srgbClr val="0085C5"/>
                </a:solidFill>
                <a:latin typeface="Tenorite" panose="00000500000000000000" pitchFamily="2" charset="0"/>
              </a:rPr>
              <a:t>Thema update 2.0 </a:t>
            </a:r>
            <a:endParaRPr lang="nl-NL" sz="3200" b="0" i="0" u="none" strike="noStrike" baseline="0" dirty="0">
              <a:solidFill>
                <a:srgbClr val="0085C5"/>
              </a:solidFill>
              <a:latin typeface="Tenorite" panose="00000500000000000000" pitchFamily="2" charset="0"/>
            </a:endParaRPr>
          </a:p>
          <a:p>
            <a:r>
              <a:rPr lang="nl-NL" sz="2400" b="0" i="0" u="none" strike="noStrike" baseline="0" dirty="0">
                <a:solidFill>
                  <a:srgbClr val="3B3B3B"/>
                </a:solidFill>
                <a:latin typeface="Tenorite" panose="00000500000000000000" pitchFamily="2" charset="0"/>
              </a:rPr>
              <a:t>Beter aangesloten </a:t>
            </a:r>
          </a:p>
          <a:p>
            <a:r>
              <a:rPr lang="nl-NL" sz="2400" b="0" i="0" u="none" strike="noStrike" baseline="0" dirty="0">
                <a:solidFill>
                  <a:srgbClr val="3B3B3B"/>
                </a:solidFill>
                <a:latin typeface="Tenorite" panose="00000500000000000000" pitchFamily="2" charset="0"/>
              </a:rPr>
              <a:t>Breder toegepast </a:t>
            </a:r>
          </a:p>
          <a:p>
            <a:r>
              <a:rPr lang="nl-NL" sz="2400" b="0" i="0" u="none" strike="noStrike" baseline="0" dirty="0">
                <a:solidFill>
                  <a:srgbClr val="3B3B3B"/>
                </a:solidFill>
                <a:latin typeface="Tenorite" panose="00000500000000000000" pitchFamily="2" charset="0"/>
              </a:rPr>
              <a:t>Bestendig geformaliseerd </a:t>
            </a:r>
          </a:p>
        </p:txBody>
      </p:sp>
      <p:pic>
        <p:nvPicPr>
          <p:cNvPr id="7" name="Afbeelding 6" descr="Afbeelding met tekenfilm, Tekenfilm, clipart, Animatie&#10;&#10;Automatisch gegenereerde beschrijving">
            <a:extLst>
              <a:ext uri="{FF2B5EF4-FFF2-40B4-BE49-F238E27FC236}">
                <a16:creationId xmlns:a16="http://schemas.microsoft.com/office/drawing/2014/main" id="{F215E98B-43F5-2422-70C6-5F9850374E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3415" y="3330388"/>
            <a:ext cx="3548418" cy="1686083"/>
          </a:xfrm>
          <a:prstGeom prst="rect">
            <a:avLst/>
          </a:prstGeom>
        </p:spPr>
      </p:pic>
      <p:sp>
        <p:nvSpPr>
          <p:cNvPr id="8" name="Tekstvak 7">
            <a:extLst>
              <a:ext uri="{FF2B5EF4-FFF2-40B4-BE49-F238E27FC236}">
                <a16:creationId xmlns:a16="http://schemas.microsoft.com/office/drawing/2014/main" id="{ABDB7664-E4F2-8537-1C8D-FD713024FDD9}"/>
              </a:ext>
            </a:extLst>
          </p:cNvPr>
          <p:cNvSpPr txBox="1"/>
          <p:nvPr/>
        </p:nvSpPr>
        <p:spPr>
          <a:xfrm>
            <a:off x="948194" y="3330388"/>
            <a:ext cx="6510517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sz="2800" b="1" i="0" u="none" strike="noStrike" baseline="0" dirty="0">
                <a:solidFill>
                  <a:srgbClr val="0085C5"/>
                </a:solidFill>
                <a:latin typeface="Tenorite" panose="00000500000000000000" pitchFamily="2" charset="0"/>
              </a:rPr>
              <a:t>Metamodel</a:t>
            </a:r>
          </a:p>
          <a:p>
            <a:r>
              <a:rPr lang="nl-NL" sz="2800" b="1" dirty="0">
                <a:solidFill>
                  <a:srgbClr val="0085C5"/>
                </a:solidFill>
                <a:latin typeface="Tenorite" panose="00000500000000000000" pitchFamily="2" charset="0"/>
              </a:rPr>
              <a:t>Afstemming Internationaal</a:t>
            </a:r>
          </a:p>
          <a:p>
            <a:r>
              <a:rPr lang="nl-NL" sz="2800" b="1" i="0" u="none" strike="noStrike" baseline="0" dirty="0">
                <a:solidFill>
                  <a:srgbClr val="0085C5"/>
                </a:solidFill>
                <a:latin typeface="Tenorite" panose="00000500000000000000" pitchFamily="2" charset="0"/>
              </a:rPr>
              <a:t>NL-SBB – MIM</a:t>
            </a:r>
          </a:p>
          <a:p>
            <a:r>
              <a:rPr lang="nl-NL" sz="2800" b="1" dirty="0">
                <a:solidFill>
                  <a:srgbClr val="0085C5"/>
                </a:solidFill>
                <a:latin typeface="Tenorite" panose="00000500000000000000" pitchFamily="2" charset="0"/>
              </a:rPr>
              <a:t>ER/UML/FBM/</a:t>
            </a:r>
            <a:r>
              <a:rPr lang="nl-NL" sz="2800" b="1" dirty="0" err="1">
                <a:solidFill>
                  <a:srgbClr val="0085C5"/>
                </a:solidFill>
                <a:latin typeface="Tenorite" panose="00000500000000000000" pitchFamily="2" charset="0"/>
              </a:rPr>
              <a:t>OntoUML</a:t>
            </a:r>
            <a:r>
              <a:rPr lang="nl-NL" sz="2800" b="1" dirty="0">
                <a:solidFill>
                  <a:srgbClr val="0085C5"/>
                </a:solidFill>
                <a:latin typeface="Tenorite" panose="00000500000000000000" pitchFamily="2" charset="0"/>
              </a:rPr>
              <a:t>/LD/</a:t>
            </a:r>
            <a:r>
              <a:rPr lang="nl-NL" sz="2800" b="1" dirty="0" err="1">
                <a:solidFill>
                  <a:srgbClr val="0085C5"/>
                </a:solidFill>
                <a:latin typeface="Tenorite" panose="00000500000000000000" pitchFamily="2" charset="0"/>
              </a:rPr>
              <a:t>Archimate</a:t>
            </a:r>
            <a:endParaRPr lang="nl-NL" sz="2800" b="1" dirty="0">
              <a:solidFill>
                <a:srgbClr val="0085C5"/>
              </a:solidFill>
              <a:latin typeface="Tenorite" panose="00000500000000000000" pitchFamily="2" charset="0"/>
            </a:endParaRPr>
          </a:p>
          <a:p>
            <a:r>
              <a:rPr lang="nl-NL" sz="2800" b="1" i="0" u="none" strike="noStrike" baseline="0" dirty="0">
                <a:solidFill>
                  <a:srgbClr val="0085C5"/>
                </a:solidFill>
                <a:latin typeface="Tenorite" panose="00000500000000000000" pitchFamily="2" charset="0"/>
              </a:rPr>
              <a:t>Semantische </a:t>
            </a:r>
            <a:r>
              <a:rPr lang="nl-NL" sz="2800" b="1" i="0" u="none" strike="noStrike" baseline="0" dirty="0" err="1">
                <a:solidFill>
                  <a:srgbClr val="0085C5"/>
                </a:solidFill>
                <a:latin typeface="Tenorite" panose="00000500000000000000" pitchFamily="2" charset="0"/>
              </a:rPr>
              <a:t>lineage</a:t>
            </a:r>
            <a:endParaRPr lang="nl-NL" sz="1800" b="0" i="0" u="none" strike="noStrike" baseline="0" dirty="0">
              <a:solidFill>
                <a:srgbClr val="3B3B3B"/>
              </a:solidFill>
              <a:latin typeface="Tenorite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04421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F7979E0-6A3D-A45D-13A6-72C51A462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Planning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0F62176-6D6E-7612-2C26-24E944D61C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0038" y="1520825"/>
            <a:ext cx="11587855" cy="1908175"/>
          </a:xfrm>
        </p:spPr>
        <p:txBody>
          <a:bodyPr/>
          <a:lstStyle/>
          <a:p>
            <a:r>
              <a:rPr lang="nl-NL" dirty="0"/>
              <a:t>2024 Visievorming</a:t>
            </a:r>
          </a:p>
          <a:p>
            <a:r>
              <a:rPr lang="nl-NL" dirty="0"/>
              <a:t>2025 Ontwerp en Realisatie</a:t>
            </a:r>
          </a:p>
          <a:p>
            <a:r>
              <a:rPr lang="nl-NL" dirty="0"/>
              <a:t>2026 Ontwerp, Realisatie, Toetsing en Besluitvorming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CC6B1C2B-A4BF-08B1-48C6-63A5DFD49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098844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5C14EEB9-ACEB-88AD-E05E-2E9A8A69CB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038" y="156319"/>
            <a:ext cx="9780132" cy="851646"/>
          </a:xfrm>
        </p:spPr>
        <p:txBody>
          <a:bodyPr/>
          <a:lstStyle/>
          <a:p>
            <a:r>
              <a:rPr lang="nl-NL" dirty="0"/>
              <a:t>Schets voor visievorming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5AC528AC-652C-B32B-D213-8BFAA63CC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pPr/>
              <a:t>5</a:t>
            </a:fld>
            <a:endParaRPr lang="nl-NL" dirty="0"/>
          </a:p>
        </p:txBody>
      </p:sp>
      <p:pic>
        <p:nvPicPr>
          <p:cNvPr id="2" name="Afbeelding 1">
            <a:extLst>
              <a:ext uri="{FF2B5EF4-FFF2-40B4-BE49-F238E27FC236}">
                <a16:creationId xmlns:a16="http://schemas.microsoft.com/office/drawing/2014/main" id="{B6A50FF0-66EE-0EA5-C0FA-07AE85BB35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896" y="1214722"/>
            <a:ext cx="9562764" cy="5436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545312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5A3B5B3-23E7-CFA3-E238-EF7832FC73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039" y="-375286"/>
            <a:ext cx="9780132" cy="1280159"/>
          </a:xfrm>
        </p:spPr>
        <p:txBody>
          <a:bodyPr/>
          <a:lstStyle/>
          <a:p>
            <a:r>
              <a:rPr lang="nl-NL" dirty="0"/>
              <a:t>Werk in uitvoering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3B649E6-FAB8-2330-2BFA-55C01FDACB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0039" y="1520825"/>
            <a:ext cx="5923480" cy="4301477"/>
          </a:xfrm>
        </p:spPr>
        <p:txBody>
          <a:bodyPr>
            <a:normAutofit lnSpcReduction="10000"/>
          </a:bodyPr>
          <a:lstStyle/>
          <a:p>
            <a:r>
              <a:rPr lang="nl-NL" dirty="0"/>
              <a:t>Geonovum</a:t>
            </a:r>
          </a:p>
          <a:p>
            <a:r>
              <a:rPr lang="nl-NL" dirty="0"/>
              <a:t>Politie  / Justitie en Veiligheid</a:t>
            </a:r>
          </a:p>
          <a:p>
            <a:r>
              <a:rPr lang="nl-NL" dirty="0"/>
              <a:t>Kadaster</a:t>
            </a:r>
          </a:p>
          <a:p>
            <a:r>
              <a:rPr lang="nl-NL"/>
              <a:t>VNG </a:t>
            </a:r>
            <a:r>
              <a:rPr lang="nl-NL" dirty="0"/>
              <a:t>Realisatie</a:t>
            </a:r>
          </a:p>
          <a:p>
            <a:r>
              <a:rPr lang="nl-NL" dirty="0"/>
              <a:t>Belastingdienst</a:t>
            </a:r>
          </a:p>
          <a:p>
            <a:r>
              <a:rPr lang="nl-NL" dirty="0"/>
              <a:t>Logius (Stelselcatalogus)</a:t>
            </a:r>
          </a:p>
          <a:p>
            <a:r>
              <a:rPr lang="nl-NL" dirty="0"/>
              <a:t>Skemu</a:t>
            </a:r>
          </a:p>
          <a:p>
            <a:r>
              <a:rPr lang="nl-NL" dirty="0" err="1"/>
              <a:t>MinBZK</a:t>
            </a:r>
            <a:r>
              <a:rPr lang="nl-NL" dirty="0"/>
              <a:t> / ArchiXL</a:t>
            </a:r>
          </a:p>
          <a:p>
            <a:r>
              <a:rPr lang="nl-NL" dirty="0"/>
              <a:t>MIM-community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00200AA5-94D6-59B1-2AA7-41363ECA36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48662" y="6562196"/>
            <a:ext cx="768135" cy="184616"/>
          </a:xfrm>
        </p:spPr>
        <p:txBody>
          <a:bodyPr/>
          <a:lstStyle/>
          <a:p>
            <a:fld id="{A648B885-FF76-47CB-8BBD-27E7EBF07CA9}" type="slidenum">
              <a:rPr lang="nl-NL" smtClean="0"/>
              <a:t>6</a:t>
            </a:fld>
            <a:endParaRPr lang="nl-NL"/>
          </a:p>
        </p:txBody>
      </p:sp>
      <p:pic>
        <p:nvPicPr>
          <p:cNvPr id="5" name="Picture 4" descr="A person with blue hair&#10;&#10;AI-generated content may be incorrect.">
            <a:extLst>
              <a:ext uri="{FF2B5EF4-FFF2-40B4-BE49-F238E27FC236}">
                <a16:creationId xmlns:a16="http://schemas.microsoft.com/office/drawing/2014/main" id="{9BB0DFA6-153D-49E5-FCAB-4F67E9B6ABC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608506" y="631706"/>
            <a:ext cx="1080000" cy="1080000"/>
          </a:xfrm>
          <a:prstGeom prst="rect">
            <a:avLst/>
          </a:prstGeom>
        </p:spPr>
      </p:pic>
      <p:pic>
        <p:nvPicPr>
          <p:cNvPr id="6" name="Picture 2" descr="Marco Brattinga - Adept Events">
            <a:extLst>
              <a:ext uri="{FF2B5EF4-FFF2-40B4-BE49-F238E27FC236}">
                <a16:creationId xmlns:a16="http://schemas.microsoft.com/office/drawing/2014/main" id="{F07939AC-CDA3-7483-D286-A45D1BB04B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1183" y="904873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View pmaria's full-sized avatar">
            <a:extLst>
              <a:ext uri="{FF2B5EF4-FFF2-40B4-BE49-F238E27FC236}">
                <a16:creationId xmlns:a16="http://schemas.microsoft.com/office/drawing/2014/main" id="{20DCA964-D267-212F-BB57-B416332B6D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3580" y="2476500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ennart van Bergen">
            <a:extLst>
              <a:ext uri="{FF2B5EF4-FFF2-40B4-BE49-F238E27FC236}">
                <a16:creationId xmlns:a16="http://schemas.microsoft.com/office/drawing/2014/main" id="{2477F919-49BE-7FDE-B047-4665E47AF0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5497" y="3267074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Thies Mesdag">
            <a:extLst>
              <a:ext uri="{FF2B5EF4-FFF2-40B4-BE49-F238E27FC236}">
                <a16:creationId xmlns:a16="http://schemas.microsoft.com/office/drawing/2014/main" id="{1C39C875-BCA3-C8A4-BF8E-FA5FB845E2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9475" y="3779235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Paul Janssen">
            <a:extLst>
              <a:ext uri="{FF2B5EF4-FFF2-40B4-BE49-F238E27FC236}">
                <a16:creationId xmlns:a16="http://schemas.microsoft.com/office/drawing/2014/main" id="{AD653189-8CA8-E10C-07B7-A1EB46EAB0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5431" y="4066294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Danny Greefhorst">
            <a:extLst>
              <a:ext uri="{FF2B5EF4-FFF2-40B4-BE49-F238E27FC236}">
                <a16:creationId xmlns:a16="http://schemas.microsoft.com/office/drawing/2014/main" id="{9F8D76B0-8ADA-B1A4-D780-9B7DA0BFE5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4024" y="2145343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@plbt5">
            <a:extLst>
              <a:ext uri="{FF2B5EF4-FFF2-40B4-BE49-F238E27FC236}">
                <a16:creationId xmlns:a16="http://schemas.microsoft.com/office/drawing/2014/main" id="{BD1DDFA5-2F5D-9908-BA70-6A32A3A344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7589" y="5006943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Niels Hoffmann">
            <a:extLst>
              <a:ext uri="{FF2B5EF4-FFF2-40B4-BE49-F238E27FC236}">
                <a16:creationId xmlns:a16="http://schemas.microsoft.com/office/drawing/2014/main" id="{B4CEC416-FA2C-6E41-F80B-91CBAA2A44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6786" y="5371088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Afbeelding 7" descr="Afbeelding met Menselijk gezicht, Voorhoofd, persoon, Kin&#10;&#10;Door AI gegenereerde inhoud is mogelijk onjuist.">
            <a:extLst>
              <a:ext uri="{FF2B5EF4-FFF2-40B4-BE49-F238E27FC236}">
                <a16:creationId xmlns:a16="http://schemas.microsoft.com/office/drawing/2014/main" id="{2DD8BEEE-FC6B-7E1B-33DF-E5DD9BDA28D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9495" y="5263542"/>
            <a:ext cx="1080000" cy="1274338"/>
          </a:xfrm>
          <a:prstGeom prst="rect">
            <a:avLst/>
          </a:prstGeom>
        </p:spPr>
      </p:pic>
      <p:pic>
        <p:nvPicPr>
          <p:cNvPr id="9" name="Afbeelding 8" descr="Afbeelding met Menselijk gezicht, persoon, Voorhoofd, kleding&#10;&#10;Door AI gegenereerde inhoud is mogelijk onjuist.">
            <a:extLst>
              <a:ext uri="{FF2B5EF4-FFF2-40B4-BE49-F238E27FC236}">
                <a16:creationId xmlns:a16="http://schemas.microsoft.com/office/drawing/2014/main" id="{2B674F9A-D1AE-CF37-5688-409D0D49292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8662" y="1339530"/>
            <a:ext cx="1080000" cy="1290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9056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B47F81C-7EAF-9439-3904-EF573550DB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522" y="-130846"/>
            <a:ext cx="9780132" cy="699135"/>
          </a:xfrm>
        </p:spPr>
        <p:txBody>
          <a:bodyPr/>
          <a:lstStyle/>
          <a:p>
            <a:r>
              <a:rPr lang="nl-NL" dirty="0"/>
              <a:t>Wat we gaan opleveren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40BEB886-7B4D-69B7-5CC7-F6AEA2DF6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6280338" y="7009204"/>
            <a:ext cx="768135" cy="184616"/>
          </a:xfrm>
        </p:spPr>
        <p:txBody>
          <a:bodyPr/>
          <a:lstStyle/>
          <a:p>
            <a:fld id="{A648B885-FF76-47CB-8BBD-27E7EBF07CA9}" type="slidenum">
              <a:rPr lang="nl-NL" smtClean="0"/>
              <a:t>7</a:t>
            </a:fld>
            <a:endParaRPr lang="nl-NL"/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8E935691-3B29-79DC-BDAD-E38A2D188A39}"/>
              </a:ext>
            </a:extLst>
          </p:cNvPr>
          <p:cNvSpPr txBox="1"/>
          <p:nvPr/>
        </p:nvSpPr>
        <p:spPr>
          <a:xfrm>
            <a:off x="280988" y="568289"/>
            <a:ext cx="2686050" cy="92333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effectLst>
            <a:outerShdw blurRad="50800" dist="50800" dir="1680000" algn="ctr" rotWithShape="0">
              <a:schemeClr val="accent3">
                <a:lumMod val="75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chemeClr val="accent3">
                    <a:lumMod val="75000"/>
                  </a:schemeClr>
                </a:solidFill>
              </a:rPr>
              <a:t>MIM-Metamodel Informatiemodellering:</a:t>
            </a:r>
          </a:p>
          <a:p>
            <a:r>
              <a:rPr lang="nl-NL" b="1" dirty="0">
                <a:solidFill>
                  <a:schemeClr val="accent3">
                    <a:lumMod val="75000"/>
                  </a:schemeClr>
                </a:solidFill>
              </a:rPr>
              <a:t>Basisdocument</a:t>
            </a:r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CF528536-EBF6-6A54-EBF9-06E5A404F1C4}"/>
              </a:ext>
            </a:extLst>
          </p:cNvPr>
          <p:cNvSpPr txBox="1"/>
          <p:nvPr/>
        </p:nvSpPr>
        <p:spPr>
          <a:xfrm>
            <a:off x="280988" y="1701608"/>
            <a:ext cx="2686050" cy="92333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effectLst>
            <a:outerShdw blurRad="50800" dist="50800" dir="1680000" algn="ctr" rotWithShape="0">
              <a:schemeClr val="accent3">
                <a:lumMod val="75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chemeClr val="accent3">
                    <a:lumMod val="75000"/>
                  </a:schemeClr>
                </a:solidFill>
              </a:rPr>
              <a:t>MIM-Metamodel Informatiemodellering:</a:t>
            </a:r>
          </a:p>
          <a:p>
            <a:r>
              <a:rPr lang="nl-NL" b="1" dirty="0">
                <a:solidFill>
                  <a:schemeClr val="accent3">
                    <a:lumMod val="75000"/>
                  </a:schemeClr>
                </a:solidFill>
              </a:rPr>
              <a:t>Begrippenkader</a:t>
            </a: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105359C9-8182-964D-1FC5-98EA8261EFBB}"/>
              </a:ext>
            </a:extLst>
          </p:cNvPr>
          <p:cNvSpPr txBox="1"/>
          <p:nvPr/>
        </p:nvSpPr>
        <p:spPr>
          <a:xfrm>
            <a:off x="280988" y="4299474"/>
            <a:ext cx="2686050" cy="120032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effectLst>
            <a:outerShdw blurRad="50800" dist="50800" dir="1680000" algn="ctr" rotWithShape="0">
              <a:schemeClr val="accent3">
                <a:lumMod val="75000"/>
              </a:schemeClr>
            </a:outerShdw>
          </a:effectLst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nl-NL" dirty="0">
                <a:solidFill>
                  <a:schemeClr val="accent3">
                    <a:lumMod val="75000"/>
                  </a:schemeClr>
                </a:solidFill>
              </a:rPr>
              <a:t>MIM-Metamodel Informatiemodellering: </a:t>
            </a:r>
            <a:r>
              <a:rPr lang="nl-NL" b="1" dirty="0">
                <a:solidFill>
                  <a:schemeClr val="accent3">
                    <a:lumMod val="75000"/>
                  </a:schemeClr>
                </a:solidFill>
              </a:rPr>
              <a:t>Logisch gegevensmodel (LGM)</a:t>
            </a:r>
          </a:p>
        </p:txBody>
      </p:sp>
      <p:sp>
        <p:nvSpPr>
          <p:cNvPr id="11" name="Tekstvak 10">
            <a:extLst>
              <a:ext uri="{FF2B5EF4-FFF2-40B4-BE49-F238E27FC236}">
                <a16:creationId xmlns:a16="http://schemas.microsoft.com/office/drawing/2014/main" id="{CAFA7DA0-9B0F-2ACA-AE1B-5C569B48AC82}"/>
              </a:ext>
            </a:extLst>
          </p:cNvPr>
          <p:cNvSpPr txBox="1"/>
          <p:nvPr/>
        </p:nvSpPr>
        <p:spPr>
          <a:xfrm>
            <a:off x="280988" y="2834927"/>
            <a:ext cx="2686050" cy="120032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effectLst>
            <a:outerShdw blurRad="50800" dist="50800" dir="1680000" algn="ctr" rotWithShape="0">
              <a:schemeClr val="accent3">
                <a:lumMod val="75000"/>
              </a:schemeClr>
            </a:outerShdw>
          </a:effectLst>
        </p:spPr>
        <p:txBody>
          <a:bodyPr wrap="square" rtlCol="0">
            <a:spAutoFit/>
          </a:bodyPr>
          <a:lstStyle>
            <a:defPPr>
              <a:defRPr lang="nl-NL"/>
            </a:defPPr>
          </a:lstStyle>
          <a:p>
            <a:r>
              <a:rPr lang="nl-NL" dirty="0">
                <a:solidFill>
                  <a:schemeClr val="accent3">
                    <a:lumMod val="75000"/>
                  </a:schemeClr>
                </a:solidFill>
              </a:rPr>
              <a:t>MIM-Metamodel</a:t>
            </a:r>
            <a:r>
              <a:rPr lang="nl-NL" dirty="0"/>
              <a:t> </a:t>
            </a:r>
            <a:r>
              <a:rPr lang="nl-NL" dirty="0">
                <a:solidFill>
                  <a:schemeClr val="accent3">
                    <a:lumMod val="75000"/>
                  </a:schemeClr>
                </a:solidFill>
              </a:rPr>
              <a:t>Informatiemodellering</a:t>
            </a:r>
            <a:r>
              <a:rPr lang="nl-NL" dirty="0"/>
              <a:t>: </a:t>
            </a:r>
            <a:r>
              <a:rPr lang="nl-NL" b="1" dirty="0">
                <a:solidFill>
                  <a:schemeClr val="accent3">
                    <a:lumMod val="75000"/>
                  </a:schemeClr>
                </a:solidFill>
              </a:rPr>
              <a:t>Conceptueel</a:t>
            </a:r>
            <a:r>
              <a:rPr lang="nl-NL" b="1" dirty="0"/>
              <a:t> </a:t>
            </a:r>
            <a:r>
              <a:rPr lang="nl-NL" b="1" dirty="0" err="1">
                <a:solidFill>
                  <a:schemeClr val="accent3">
                    <a:lumMod val="75000"/>
                  </a:schemeClr>
                </a:solidFill>
              </a:rPr>
              <a:t>informatiemodel</a:t>
            </a:r>
            <a:r>
              <a:rPr lang="nl-NL" b="1" dirty="0"/>
              <a:t> (</a:t>
            </a:r>
            <a:r>
              <a:rPr lang="nl-NL" b="1" dirty="0">
                <a:solidFill>
                  <a:schemeClr val="accent3">
                    <a:lumMod val="75000"/>
                  </a:schemeClr>
                </a:solidFill>
              </a:rPr>
              <a:t>CIM</a:t>
            </a:r>
            <a:r>
              <a:rPr lang="nl-NL" b="1" dirty="0"/>
              <a:t>)</a:t>
            </a:r>
          </a:p>
        </p:txBody>
      </p:sp>
      <p:sp>
        <p:nvSpPr>
          <p:cNvPr id="12" name="Tekstvak 11">
            <a:extLst>
              <a:ext uri="{FF2B5EF4-FFF2-40B4-BE49-F238E27FC236}">
                <a16:creationId xmlns:a16="http://schemas.microsoft.com/office/drawing/2014/main" id="{7636EBAF-7F24-E1FB-1CEE-0D0450E7F23E}"/>
              </a:ext>
            </a:extLst>
          </p:cNvPr>
          <p:cNvSpPr txBox="1"/>
          <p:nvPr/>
        </p:nvSpPr>
        <p:spPr>
          <a:xfrm>
            <a:off x="8557220" y="2947588"/>
            <a:ext cx="2686050" cy="92333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effectLst>
            <a:outerShdw blurRad="50800" dist="50800" dir="1680000" algn="ctr" rotWithShape="0">
              <a:schemeClr val="accent3">
                <a:lumMod val="75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chemeClr val="accent3">
                    <a:lumMod val="75000"/>
                  </a:schemeClr>
                </a:solidFill>
              </a:rPr>
              <a:t>MIM-Metamodel Informatiemodellering:</a:t>
            </a:r>
          </a:p>
          <a:p>
            <a:r>
              <a:rPr lang="nl-NL" b="1" dirty="0" err="1">
                <a:solidFill>
                  <a:schemeClr val="accent3">
                    <a:lumMod val="75000"/>
                  </a:schemeClr>
                </a:solidFill>
              </a:rPr>
              <a:t>Serialisatie</a:t>
            </a:r>
            <a:endParaRPr lang="nl-NL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3" name="Tekstvak 12">
            <a:extLst>
              <a:ext uri="{FF2B5EF4-FFF2-40B4-BE49-F238E27FC236}">
                <a16:creationId xmlns:a16="http://schemas.microsoft.com/office/drawing/2014/main" id="{D78DC5EC-BCC2-8528-04F0-AA6215D79806}"/>
              </a:ext>
            </a:extLst>
          </p:cNvPr>
          <p:cNvSpPr txBox="1"/>
          <p:nvPr/>
        </p:nvSpPr>
        <p:spPr>
          <a:xfrm>
            <a:off x="4259640" y="568289"/>
            <a:ext cx="2686050" cy="92333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effectLst>
            <a:outerShdw blurRad="50800" dist="50800" dir="1680000" algn="ctr" rotWithShape="0">
              <a:schemeClr val="accent3">
                <a:lumMod val="75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nl-NL" b="1" dirty="0">
                <a:solidFill>
                  <a:schemeClr val="accent3">
                    <a:lumMod val="75000"/>
                  </a:schemeClr>
                </a:solidFill>
              </a:rPr>
              <a:t>MIM-UML</a:t>
            </a:r>
            <a:r>
              <a:rPr lang="nl-NL" dirty="0">
                <a:solidFill>
                  <a:schemeClr val="accent3">
                    <a:lumMod val="75000"/>
                  </a:schemeClr>
                </a:solidFill>
              </a:rPr>
              <a:t>: Metamodel Informatiemodellering voor </a:t>
            </a:r>
            <a:r>
              <a:rPr lang="nl-NL" dirty="0" err="1">
                <a:solidFill>
                  <a:schemeClr val="accent3">
                    <a:lumMod val="75000"/>
                  </a:schemeClr>
                </a:solidFill>
              </a:rPr>
              <a:t>uml</a:t>
            </a:r>
            <a:endParaRPr lang="nl-NL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CB395199-F9C3-FE1B-F88A-AE263462F0F9}"/>
              </a:ext>
            </a:extLst>
          </p:cNvPr>
          <p:cNvSpPr txBox="1"/>
          <p:nvPr/>
        </p:nvSpPr>
        <p:spPr>
          <a:xfrm>
            <a:off x="4259640" y="2702008"/>
            <a:ext cx="3118622" cy="92333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effectLst>
            <a:outerShdw blurRad="50800" dist="50800" dir="1680000" algn="ctr" rotWithShape="0">
              <a:schemeClr val="accent3">
                <a:lumMod val="75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nl-NL" b="1" dirty="0">
                <a:solidFill>
                  <a:schemeClr val="accent3">
                    <a:lumMod val="75000"/>
                  </a:schemeClr>
                </a:solidFill>
              </a:rPr>
              <a:t>MIM-</a:t>
            </a:r>
            <a:r>
              <a:rPr lang="nl-NL" b="1" dirty="0" err="1">
                <a:solidFill>
                  <a:schemeClr val="accent3">
                    <a:lumMod val="75000"/>
                  </a:schemeClr>
                </a:solidFill>
              </a:rPr>
              <a:t>OntoUML</a:t>
            </a:r>
            <a:r>
              <a:rPr lang="nl-NL" dirty="0">
                <a:solidFill>
                  <a:schemeClr val="accent3">
                    <a:lumMod val="75000"/>
                  </a:schemeClr>
                </a:solidFill>
              </a:rPr>
              <a:t>: Metamodel Informatiemodellering voor </a:t>
            </a:r>
            <a:r>
              <a:rPr lang="nl-NL" dirty="0" err="1">
                <a:solidFill>
                  <a:schemeClr val="accent3">
                    <a:lumMod val="75000"/>
                  </a:schemeClr>
                </a:solidFill>
              </a:rPr>
              <a:t>onto-uml</a:t>
            </a:r>
            <a:endParaRPr lang="nl-NL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6" name="Tekstvak 15">
            <a:extLst>
              <a:ext uri="{FF2B5EF4-FFF2-40B4-BE49-F238E27FC236}">
                <a16:creationId xmlns:a16="http://schemas.microsoft.com/office/drawing/2014/main" id="{724D2D43-DE78-BE2C-A439-2588D38CDE28}"/>
              </a:ext>
            </a:extLst>
          </p:cNvPr>
          <p:cNvSpPr txBox="1"/>
          <p:nvPr/>
        </p:nvSpPr>
        <p:spPr>
          <a:xfrm>
            <a:off x="4259640" y="3757742"/>
            <a:ext cx="2686050" cy="92333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effectLst>
            <a:outerShdw blurRad="50800" dist="50800" dir="1680000" algn="ctr" rotWithShape="0">
              <a:schemeClr val="accent3">
                <a:lumMod val="75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nl-NL" b="1" dirty="0">
                <a:solidFill>
                  <a:schemeClr val="accent3">
                    <a:lumMod val="75000"/>
                  </a:schemeClr>
                </a:solidFill>
              </a:rPr>
              <a:t>MIM-LD</a:t>
            </a:r>
            <a:r>
              <a:rPr lang="nl-NL" dirty="0">
                <a:solidFill>
                  <a:schemeClr val="accent3">
                    <a:lumMod val="75000"/>
                  </a:schemeClr>
                </a:solidFill>
              </a:rPr>
              <a:t>: Metamodel Informatiemodellering voor </a:t>
            </a:r>
            <a:r>
              <a:rPr lang="nl-NL" dirty="0" err="1">
                <a:solidFill>
                  <a:schemeClr val="accent3">
                    <a:lumMod val="75000"/>
                  </a:schemeClr>
                </a:solidFill>
              </a:rPr>
              <a:t>linked</a:t>
            </a:r>
            <a:r>
              <a:rPr lang="nl-NL" dirty="0">
                <a:solidFill>
                  <a:schemeClr val="accent3">
                    <a:lumMod val="75000"/>
                  </a:schemeClr>
                </a:solidFill>
              </a:rPr>
              <a:t> data</a:t>
            </a:r>
          </a:p>
        </p:txBody>
      </p:sp>
      <p:sp>
        <p:nvSpPr>
          <p:cNvPr id="17" name="Tekstvak 16">
            <a:extLst>
              <a:ext uri="{FF2B5EF4-FFF2-40B4-BE49-F238E27FC236}">
                <a16:creationId xmlns:a16="http://schemas.microsoft.com/office/drawing/2014/main" id="{277D63FC-BABE-FFB7-7DA5-4F9EEC9F8A9C}"/>
              </a:ext>
            </a:extLst>
          </p:cNvPr>
          <p:cNvSpPr txBox="1"/>
          <p:nvPr/>
        </p:nvSpPr>
        <p:spPr>
          <a:xfrm>
            <a:off x="4259640" y="5869210"/>
            <a:ext cx="3370870" cy="92333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effectLst>
            <a:outerShdw blurRad="50800" dist="50800" dir="1680000" algn="ctr" rotWithShape="0">
              <a:schemeClr val="accent3">
                <a:lumMod val="75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nl-NL" b="1" dirty="0">
                <a:solidFill>
                  <a:schemeClr val="accent3">
                    <a:lumMod val="75000"/>
                  </a:schemeClr>
                </a:solidFill>
              </a:rPr>
              <a:t>MIM-</a:t>
            </a:r>
            <a:r>
              <a:rPr lang="nl-NL" b="1" dirty="0" err="1">
                <a:solidFill>
                  <a:schemeClr val="accent3">
                    <a:lumMod val="75000"/>
                  </a:schemeClr>
                </a:solidFill>
              </a:rPr>
              <a:t>Archimate</a:t>
            </a:r>
            <a:r>
              <a:rPr lang="nl-NL" dirty="0">
                <a:solidFill>
                  <a:schemeClr val="accent3">
                    <a:lumMod val="75000"/>
                  </a:schemeClr>
                </a:solidFill>
              </a:rPr>
              <a:t>: Metamodel Informatiemodellering voor </a:t>
            </a:r>
            <a:r>
              <a:rPr lang="nl-NL" dirty="0" err="1">
                <a:solidFill>
                  <a:schemeClr val="accent3">
                    <a:lumMod val="75000"/>
                  </a:schemeClr>
                </a:solidFill>
              </a:rPr>
              <a:t>Archimate</a:t>
            </a:r>
            <a:endParaRPr lang="nl-NL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9" name="Tekstvak 18">
            <a:extLst>
              <a:ext uri="{FF2B5EF4-FFF2-40B4-BE49-F238E27FC236}">
                <a16:creationId xmlns:a16="http://schemas.microsoft.com/office/drawing/2014/main" id="{FC07AB6E-5888-33F5-3358-4887977F919A}"/>
              </a:ext>
            </a:extLst>
          </p:cNvPr>
          <p:cNvSpPr txBox="1"/>
          <p:nvPr/>
        </p:nvSpPr>
        <p:spPr>
          <a:xfrm>
            <a:off x="4259640" y="1646274"/>
            <a:ext cx="3045050" cy="92333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effectLst>
            <a:outerShdw blurRad="50800" dist="50800" dir="1680000" algn="ctr" rotWithShape="0">
              <a:schemeClr val="accent3">
                <a:lumMod val="75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nl-NL" b="1" dirty="0">
                <a:solidFill>
                  <a:schemeClr val="accent3">
                    <a:lumMod val="75000"/>
                  </a:schemeClr>
                </a:solidFill>
              </a:rPr>
              <a:t>MIM-FBM</a:t>
            </a:r>
            <a:r>
              <a:rPr lang="nl-NL" dirty="0">
                <a:solidFill>
                  <a:schemeClr val="accent3">
                    <a:lumMod val="75000"/>
                  </a:schemeClr>
                </a:solidFill>
              </a:rPr>
              <a:t>: Metamodel Informatiemodellering voor </a:t>
            </a:r>
            <a:r>
              <a:rPr lang="nl-NL" dirty="0" err="1">
                <a:solidFill>
                  <a:schemeClr val="accent3">
                    <a:lumMod val="75000"/>
                  </a:schemeClr>
                </a:solidFill>
              </a:rPr>
              <a:t>Fact</a:t>
            </a:r>
            <a:r>
              <a:rPr lang="nl-NL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nl-NL" dirty="0" err="1">
                <a:solidFill>
                  <a:schemeClr val="accent3">
                    <a:lumMod val="75000"/>
                  </a:schemeClr>
                </a:solidFill>
              </a:rPr>
              <a:t>Based</a:t>
            </a:r>
            <a:r>
              <a:rPr lang="nl-NL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nl-NL" dirty="0" err="1">
                <a:solidFill>
                  <a:schemeClr val="accent3">
                    <a:lumMod val="75000"/>
                  </a:schemeClr>
                </a:solidFill>
              </a:rPr>
              <a:t>Modelling</a:t>
            </a:r>
            <a:endParaRPr lang="nl-NL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20" name="Tekstvak 19">
            <a:extLst>
              <a:ext uri="{FF2B5EF4-FFF2-40B4-BE49-F238E27FC236}">
                <a16:creationId xmlns:a16="http://schemas.microsoft.com/office/drawing/2014/main" id="{7D75ADC8-9666-031D-6730-07B439923429}"/>
              </a:ext>
            </a:extLst>
          </p:cNvPr>
          <p:cNvSpPr txBox="1"/>
          <p:nvPr/>
        </p:nvSpPr>
        <p:spPr>
          <a:xfrm>
            <a:off x="4259640" y="4813476"/>
            <a:ext cx="2686050" cy="92333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effectLst>
            <a:outerShdw blurRad="50800" dist="50800" dir="1680000" algn="ctr" rotWithShape="0">
              <a:schemeClr val="accent3">
                <a:lumMod val="75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nl-NL" b="1" dirty="0">
                <a:solidFill>
                  <a:schemeClr val="accent3">
                    <a:lumMod val="75000"/>
                  </a:schemeClr>
                </a:solidFill>
              </a:rPr>
              <a:t>MIM-ER</a:t>
            </a:r>
            <a:r>
              <a:rPr lang="nl-NL" dirty="0">
                <a:solidFill>
                  <a:schemeClr val="accent3">
                    <a:lumMod val="75000"/>
                  </a:schemeClr>
                </a:solidFill>
              </a:rPr>
              <a:t>: Metamodel Informatiemodellering voor ER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2FD95BF9-C9F5-BDF5-4AD7-6CA85CCA4444}"/>
              </a:ext>
            </a:extLst>
          </p:cNvPr>
          <p:cNvSpPr txBox="1"/>
          <p:nvPr/>
        </p:nvSpPr>
        <p:spPr>
          <a:xfrm>
            <a:off x="280988" y="5763224"/>
            <a:ext cx="2686050" cy="92333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effectLst>
            <a:outerShdw blurRad="50800" dist="50800" dir="1680000" algn="ctr" rotWithShape="0">
              <a:schemeClr val="accent3">
                <a:lumMod val="75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chemeClr val="accent3">
                    <a:lumMod val="75000"/>
                  </a:schemeClr>
                </a:solidFill>
              </a:rPr>
              <a:t>MIM-Metamodel Informatiemodellering:</a:t>
            </a:r>
          </a:p>
          <a:p>
            <a:r>
              <a:rPr lang="nl-NL" b="1" dirty="0">
                <a:solidFill>
                  <a:schemeClr val="accent3">
                    <a:lumMod val="75000"/>
                  </a:schemeClr>
                </a:solidFill>
              </a:rPr>
              <a:t>Achtergrond en uitleg</a:t>
            </a:r>
          </a:p>
        </p:txBody>
      </p:sp>
      <p:sp>
        <p:nvSpPr>
          <p:cNvPr id="3" name="Tekstvak 2">
            <a:extLst>
              <a:ext uri="{FF2B5EF4-FFF2-40B4-BE49-F238E27FC236}">
                <a16:creationId xmlns:a16="http://schemas.microsoft.com/office/drawing/2014/main" id="{03B99230-56E9-E7C2-52DA-3E3C28253768}"/>
              </a:ext>
            </a:extLst>
          </p:cNvPr>
          <p:cNvSpPr txBox="1"/>
          <p:nvPr/>
        </p:nvSpPr>
        <p:spPr>
          <a:xfrm>
            <a:off x="8557220" y="4576473"/>
            <a:ext cx="2686050" cy="92333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effectLst>
            <a:outerShdw blurRad="50800" dist="50800" dir="1680000" algn="ctr" rotWithShape="0">
              <a:schemeClr val="accent3">
                <a:lumMod val="75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chemeClr val="accent3">
                    <a:lumMod val="75000"/>
                  </a:schemeClr>
                </a:solidFill>
              </a:rPr>
              <a:t>MIM-Metamodel Informatiemodellering:</a:t>
            </a:r>
          </a:p>
          <a:p>
            <a:r>
              <a:rPr lang="nl-NL" b="1" dirty="0">
                <a:solidFill>
                  <a:schemeClr val="accent3">
                    <a:lumMod val="75000"/>
                  </a:schemeClr>
                </a:solidFill>
              </a:rPr>
              <a:t>Semantische </a:t>
            </a:r>
            <a:r>
              <a:rPr lang="nl-NL" b="1" dirty="0" err="1">
                <a:solidFill>
                  <a:schemeClr val="accent3">
                    <a:lumMod val="75000"/>
                  </a:schemeClr>
                </a:solidFill>
              </a:rPr>
              <a:t>lineage</a:t>
            </a:r>
            <a:endParaRPr lang="nl-NL" b="1" dirty="0">
              <a:solidFill>
                <a:schemeClr val="accent3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39710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26E493-A86B-7A1E-3857-ECFEBBBC07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BF6497-0D9B-42E0-BDFE-7E2A527A4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8</a:t>
            </a:fld>
            <a:endParaRPr lang="nl-NL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C31F442C-6320-53A6-EC94-034E8193CF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NL" dirty="0"/>
              <a:t>Metamodel</a:t>
            </a:r>
            <a:br>
              <a:rPr lang="en-NL" dirty="0"/>
            </a:br>
            <a:r>
              <a:rPr lang="en-NL" dirty="0"/>
              <a:t>Denkwijze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EA2DFC3-E811-EB0E-5AF1-0F09C3C716B7}"/>
              </a:ext>
            </a:extLst>
          </p:cNvPr>
          <p:cNvSpPr/>
          <p:nvPr/>
        </p:nvSpPr>
        <p:spPr>
          <a:xfrm>
            <a:off x="5642264" y="3636818"/>
            <a:ext cx="1381991" cy="11222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544787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8BB84-854C-CBBA-7A5D-680B3A402E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Disclaimer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54EB13-66FE-6D2B-818F-8A60D8D438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L" dirty="0"/>
              <a:t>We hebben het hier over het </a:t>
            </a:r>
            <a:r>
              <a:rPr lang="en-NL" b="1" dirty="0"/>
              <a:t>metamodel</a:t>
            </a:r>
            <a:endParaRPr lang="en-NL" dirty="0"/>
          </a:p>
          <a:p>
            <a:r>
              <a:rPr lang="en-NL" dirty="0"/>
              <a:t>Waar we voorbeelden gebruiken, is dat om het metamodel toe te lichten.</a:t>
            </a:r>
          </a:p>
          <a:p>
            <a:r>
              <a:rPr lang="en-NL" dirty="0"/>
              <a:t>Deze voorbeelden zijn niet bedoeld als voorbeelden hoe een visualisatie/model er straks met MIM 2.0 uit zou moeten/kunnen zien.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EF5A2C-5255-1387-8CFD-AF9770123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76805939"/>
      </p:ext>
    </p:extLst>
  </p:cSld>
  <p:clrMapOvr>
    <a:masterClrMapping/>
  </p:clrMapOvr>
</p:sld>
</file>

<file path=ppt/theme/theme1.xml><?xml version="1.0" encoding="utf-8"?>
<a:theme xmlns:a="http://schemas.openxmlformats.org/drawingml/2006/main" name="Geonovum">
  <a:themeElements>
    <a:clrScheme name="Geonovum 2022">
      <a:dk1>
        <a:srgbClr val="3C3C3C"/>
      </a:dk1>
      <a:lt1>
        <a:sysClr val="window" lastClr="FFFFFF"/>
      </a:lt1>
      <a:dk2>
        <a:srgbClr val="64686B"/>
      </a:dk2>
      <a:lt2>
        <a:srgbClr val="EEEEEE"/>
      </a:lt2>
      <a:accent1>
        <a:srgbClr val="97C00E"/>
      </a:accent1>
      <a:accent2>
        <a:srgbClr val="64686B"/>
      </a:accent2>
      <a:accent3>
        <a:srgbClr val="0085C6"/>
      </a:accent3>
      <a:accent4>
        <a:srgbClr val="97C00E"/>
      </a:accent4>
      <a:accent5>
        <a:srgbClr val="64686B"/>
      </a:accent5>
      <a:accent6>
        <a:srgbClr val="0085C6"/>
      </a:accent6>
      <a:hlink>
        <a:srgbClr val="0085C6"/>
      </a:hlink>
      <a:folHlink>
        <a:srgbClr val="64686B"/>
      </a:folHlink>
    </a:clrScheme>
    <a:fontScheme name="Geonovum 2022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Geonovum Presentatie Leeg" id="{716796FB-ADAB-4D00-9236-B46152BFB9EE}" vid="{5F87CC6B-FD91-4B34-9A3F-79D51A67B325}"/>
    </a:ext>
  </a:ext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16A073BBB3FB3429D87D77C40313058" ma:contentTypeVersion="19" ma:contentTypeDescription="Een nieuw document maken." ma:contentTypeScope="" ma:versionID="9e249722b5e218343ac4fab273413c12">
  <xsd:schema xmlns:xsd="http://www.w3.org/2001/XMLSchema" xmlns:xs="http://www.w3.org/2001/XMLSchema" xmlns:p="http://schemas.microsoft.com/office/2006/metadata/properties" xmlns:ns2="385505e6-e5d7-4f1a-b335-045f4e6272b3" xmlns:ns3="86b5f7f7-2f15-447a-b5f6-1e4312ec3a6d" targetNamespace="http://schemas.microsoft.com/office/2006/metadata/properties" ma:root="true" ma:fieldsID="f0464eddd8f84469bcd94f36b09069a7" ns2:_="" ns3:_="">
    <xsd:import namespace="385505e6-e5d7-4f1a-b335-045f4e6272b3"/>
    <xsd:import namespace="86b5f7f7-2f15-447a-b5f6-1e4312ec3a6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LengthInSeconds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ObjectDetectorVersions" minOccurs="0"/>
                <xsd:element ref="ns2:MediaServiceSearchProperties" minOccurs="0"/>
                <xsd:element ref="ns2:MediaServiceBillingMetadata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85505e6-e5d7-4f1a-b335-045f4e6272b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LengthInSeconds" ma:index="12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18" nillable="true" ma:taxonomy="true" ma:internalName="lcf76f155ced4ddcb4097134ff3c332f" ma:taxonomyFieldName="MediaServiceImageTags" ma:displayName="Afbeeldingtags" ma:readOnly="false" ma:fieldId="{5cf76f15-5ced-4ddc-b409-7134ff3c332f}" ma:taxonomyMulti="true" ma:sspId="ece1ab0c-3d38-4605-9abd-f7fc75f3b07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2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BillingMetadata" ma:index="25" nillable="true" ma:displayName="MediaServiceBillingMetadata" ma:hidden="true" ma:internalName="MediaServiceBillingMetadata" ma:readOnly="true">
      <xsd:simpleType>
        <xsd:restriction base="dms:Note"/>
      </xsd:simpleType>
    </xsd:element>
    <xsd:element name="MediaServiceLocation" ma:index="26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6b5f7f7-2f15-447a-b5f6-1e4312ec3a6d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9" nillable="true" ma:displayName="Taxonomy Catch All Column" ma:hidden="true" ma:list="{58b36c94-b9c1-4ed1-a4e5-64fd1c764bee}" ma:internalName="TaxCatchAll" ma:showField="CatchAllData" ma:web="86b5f7f7-2f15-447a-b5f6-1e4312ec3a6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86b5f7f7-2f15-447a-b5f6-1e4312ec3a6d" xsi:nil="true"/>
    <lcf76f155ced4ddcb4097134ff3c332f xmlns="385505e6-e5d7-4f1a-b335-045f4e6272b3">
      <Terms xmlns="http://schemas.microsoft.com/office/infopath/2007/PartnerControls"/>
    </lcf76f155ced4ddcb4097134ff3c332f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98FA32C-01B5-476F-827B-A9F707045CA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85505e6-e5d7-4f1a-b335-045f4e6272b3"/>
    <ds:schemaRef ds:uri="86b5f7f7-2f15-447a-b5f6-1e4312ec3a6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7B8AD59-D75E-43C3-B552-374FFCAD4C0F}">
  <ds:schemaRefs>
    <ds:schemaRef ds:uri="http://schemas.microsoft.com/office/2006/metadata/properties"/>
    <ds:schemaRef ds:uri="http://purl.org/dc/elements/1.1/"/>
    <ds:schemaRef ds:uri="http://www.w3.org/XML/1998/namespace"/>
    <ds:schemaRef ds:uri="http://schemas.openxmlformats.org/package/2006/metadata/core-properties"/>
    <ds:schemaRef ds:uri="385505e6-e5d7-4f1a-b335-045f4e6272b3"/>
    <ds:schemaRef ds:uri="http://schemas.microsoft.com/office/2006/documentManagement/types"/>
    <ds:schemaRef ds:uri="http://purl.org/dc/terms/"/>
    <ds:schemaRef ds:uri="http://schemas.microsoft.com/office/infopath/2007/PartnerControls"/>
    <ds:schemaRef ds:uri="86b5f7f7-2f15-447a-b5f6-1e4312ec3a6d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D3B85B07-3498-4351-9BBF-A5D797D93861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c5e6e129-f928-4a05-ae32-d838f6b21bdd}" enabled="1" method="Standard" siteId="{8b87af7d-8647-4dc7-8df4-5f69a2011bb5}" contentBits="3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Geonovum Presentatie Leeg</Template>
  <TotalTime>1652</TotalTime>
  <Words>1191</Words>
  <Application>Microsoft Office PowerPoint</Application>
  <PresentationFormat>Breedbeeld</PresentationFormat>
  <Paragraphs>258</Paragraphs>
  <Slides>29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5</vt:i4>
      </vt:variant>
      <vt:variant>
        <vt:lpstr>Thema</vt:lpstr>
      </vt:variant>
      <vt:variant>
        <vt:i4>1</vt:i4>
      </vt:variant>
      <vt:variant>
        <vt:lpstr>Diatitels</vt:lpstr>
      </vt:variant>
      <vt:variant>
        <vt:i4>29</vt:i4>
      </vt:variant>
    </vt:vector>
  </HeadingPairs>
  <TitlesOfParts>
    <vt:vector size="35" baseType="lpstr">
      <vt:lpstr>Arial</vt:lpstr>
      <vt:lpstr>Calibri</vt:lpstr>
      <vt:lpstr>Tahoma</vt:lpstr>
      <vt:lpstr>Tenorite</vt:lpstr>
      <vt:lpstr>Wingdings</vt:lpstr>
      <vt:lpstr>Geonovum</vt:lpstr>
      <vt:lpstr>MIM</vt:lpstr>
      <vt:lpstr>PowerPoint-presentatie</vt:lpstr>
      <vt:lpstr>Januari 2025 – MIM 2.0 visie document</vt:lpstr>
      <vt:lpstr>Planning</vt:lpstr>
      <vt:lpstr>Schets voor visievorming</vt:lpstr>
      <vt:lpstr>Werk in uitvoering</vt:lpstr>
      <vt:lpstr>Wat we gaan opleveren</vt:lpstr>
      <vt:lpstr>Metamodel Denkwijze</vt:lpstr>
      <vt:lpstr>Disclaimer</vt:lpstr>
      <vt:lpstr>Onze uitdaging</vt:lpstr>
      <vt:lpstr>Betekenis herleiden</vt:lpstr>
      <vt:lpstr>MIM Niveau’s </vt:lpstr>
      <vt:lpstr>Concrete zaken en de typering daarvan </vt:lpstr>
      <vt:lpstr>Terminologie-afspraken voor het metamodel</vt:lpstr>
      <vt:lpstr>Concrete zaken en de typering daarvan: een voorbeeld</vt:lpstr>
      <vt:lpstr>Concrete zaken en de typering daarvan: een voorbeeld</vt:lpstr>
      <vt:lpstr>Gegevenstypen en hun voorkomens: enkelvoudig gegevens</vt:lpstr>
      <vt:lpstr>Relaties op conceptueel niveau</vt:lpstr>
      <vt:lpstr>Relaties op logisch niveau</vt:lpstr>
      <vt:lpstr>Kern van het metamodel &amp; een voorbeeld (semantische lineage)</vt:lpstr>
      <vt:lpstr>MIM als uitwisselstandaard tussen modelleertechnieken</vt:lpstr>
      <vt:lpstr>Mapping via MIM (conceptueel model)</vt:lpstr>
      <vt:lpstr>MIM 2.0 Begrippenkader &amp;  uitleg van de denkwijze</vt:lpstr>
      <vt:lpstr>MIM metamodel begrippen en uitleg van de denkwijze</vt:lpstr>
      <vt:lpstr>MIM 2.0 Formeel metamodel</vt:lpstr>
      <vt:lpstr>Waar we nu zijn met formeel uitdrukken van het metamodel</vt:lpstr>
      <vt:lpstr>Schets metamodel MIM-CIM (Conceptueel Model)</vt:lpstr>
      <vt:lpstr>Schets metamodel MIM-LGM  (Logisch model)</vt:lpstr>
      <vt:lpstr>Bedankt!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Dick Krijtenburg</dc:creator>
  <cp:lastModifiedBy>Paul Janssen</cp:lastModifiedBy>
  <cp:revision>14</cp:revision>
  <dcterms:created xsi:type="dcterms:W3CDTF">2024-07-16T06:40:59Z</dcterms:created>
  <dcterms:modified xsi:type="dcterms:W3CDTF">2026-02-11T11:35:51Z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0x010100216A073BBB3FB3429D87D77C40313058</vt:lpwstr>
  </property>
  <property fmtid="{D5CDD505-2E9C-101B-9397-08002B2CF9AE}" pid="3" name="MediaServiceImageTags">
    <vt:lpwstr/>
  </property>
  <property fmtid="{D5CDD505-2E9C-101B-9397-08002B2CF9AE}" pid="4" name="ClassificationContentMarkingFooterLocations">
    <vt:lpwstr>Geonovum:13</vt:lpwstr>
  </property>
  <property fmtid="{D5CDD505-2E9C-101B-9397-08002B2CF9AE}" pid="5" name="ClassificationContentMarkingFooterText">
    <vt:lpwstr>C2 - Restricted use </vt:lpwstr>
  </property>
</Properties>
</file>